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4.xml" ContentType="application/vnd.openxmlformats-officedocument.drawingml.char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style3.xml" ContentType="application/vnd.ms-office.chartstyle+xml"/>
  <Override PartName="/ppt/charts/chart2.xml" ContentType="application/vnd.openxmlformats-officedocument.drawingml.chart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8" r:id="rId2"/>
    <p:sldId id="274" r:id="rId3"/>
    <p:sldId id="276" r:id="rId4"/>
    <p:sldId id="333" r:id="rId5"/>
    <p:sldId id="277" r:id="rId6"/>
    <p:sldId id="289" r:id="rId7"/>
    <p:sldId id="296" r:id="rId8"/>
    <p:sldId id="334" r:id="rId9"/>
    <p:sldId id="297" r:id="rId10"/>
    <p:sldId id="335" r:id="rId11"/>
    <p:sldId id="336" r:id="rId12"/>
    <p:sldId id="290" r:id="rId13"/>
    <p:sldId id="291" r:id="rId14"/>
    <p:sldId id="292" r:id="rId15"/>
    <p:sldId id="326" r:id="rId16"/>
    <p:sldId id="293" r:id="rId17"/>
    <p:sldId id="327" r:id="rId18"/>
    <p:sldId id="329" r:id="rId19"/>
    <p:sldId id="332" r:id="rId20"/>
    <p:sldId id="330" r:id="rId21"/>
    <p:sldId id="331" r:id="rId22"/>
    <p:sldId id="341" r:id="rId23"/>
    <p:sldId id="339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34113-B5B5-12F0-727A-2FE693E887B8}" v="20" dt="2025-05-08T22:31:29.413"/>
    <p1510:client id="{7F9F1F37-AE75-948A-95B9-6FAA17C4950F}" v="15" dt="2025-05-08T22:37:24.641"/>
    <p1510:client id="{D29DC0C6-A3A0-4201-8BEF-493B76D273E4}" v="1569" dt="2025-05-09T15:58:47.560"/>
    <p1510:client id="{D33200E4-C0EE-6048-9DD4-4CFF7B7ACBE2}" v="75" dt="2025-05-09T03:55:19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evadahumanesociety-my.sharepoint.com/personal/tbingham_nevadahumanesociety_org/Documents/Operations/Reports/Board%20-%20ASAB/Meetings/2025/Q2/Data/From%20WCRAS/WCRAS%20Transf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evadahumanesociety-my.sharepoint.com/personal/tbingham_nevadahumanesociety_org/Documents/Operations/Reports/Board%20-%20ASAB/Meetings/2025/Q2/Data/From%20WCRAS/WCRAS%20Transf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evadahumanesociety-my.sharepoint.com/personal/tbingham_nevadahumanesociety_org/Documents/Operations/Reports/2025/2025%20Animal%20Care%20-%20L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evadahumanesociety-my.sharepoint.com/personal/tbingham_nevadahumanesociety_org/Documents/Operations/Reports/2025/2025%20Animal%20Care%20-%20L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WCRAS</a:t>
            </a:r>
            <a:r>
              <a:rPr lang="en-US" baseline="0" dirty="0"/>
              <a:t> Transfers to Partners - 2025 Q1 - Cats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Charts!$A$6</c:f>
              <c:strCache>
                <c:ptCount val="1"/>
                <c:pt idx="0">
                  <c:v>Q1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73-45D6-A353-D38E3AC045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73-45D6-A353-D38E3AC045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Charts!$B$2:$C$2</c:f>
              <c:strCache>
                <c:ptCount val="2"/>
                <c:pt idx="0">
                  <c:v>Transferred to NHS</c:v>
                </c:pt>
                <c:pt idx="1">
                  <c:v>Transferred to Other Rescue Partner</c:v>
                </c:pt>
              </c:strCache>
            </c:strRef>
          </c:cat>
          <c:val>
            <c:numRef>
              <c:f>Charts!$B$6:$C$6</c:f>
              <c:numCache>
                <c:formatCode>General</c:formatCode>
                <c:ptCount val="2"/>
                <c:pt idx="0">
                  <c:v>360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73-45D6-A353-D38E3AC045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WCRAS</a:t>
            </a:r>
            <a:r>
              <a:rPr lang="en-US" baseline="0" dirty="0"/>
              <a:t> Transfers to Partners - 2025 Q1 - Dogs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Charts!$A$14</c:f>
              <c:strCache>
                <c:ptCount val="1"/>
                <c:pt idx="0">
                  <c:v>Q1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AE-4182-9256-0BC5E2C196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AE-4182-9256-0BC5E2C196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Charts!$B$10:$C$10</c:f>
              <c:strCache>
                <c:ptCount val="2"/>
                <c:pt idx="0">
                  <c:v>Transferred to NHS</c:v>
                </c:pt>
                <c:pt idx="1">
                  <c:v>Transferred to Other Rescue Partner</c:v>
                </c:pt>
              </c:strCache>
            </c:strRef>
          </c:cat>
          <c:val>
            <c:numRef>
              <c:f>Charts!$B$14:$C$14</c:f>
              <c:numCache>
                <c:formatCode>General</c:formatCode>
                <c:ptCount val="2"/>
                <c:pt idx="0">
                  <c:v>351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AE-4182-9256-0BC5E2C196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LOS</a:t>
            </a:r>
            <a:r>
              <a:rPr lang="en-US" baseline="0"/>
              <a:t> - Reno Campus - Cats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'LOS - AVG - Reno'!$A$4:$B$4</c:f>
              <c:strCache>
                <c:ptCount val="2"/>
                <c:pt idx="0">
                  <c:v>2025</c:v>
                </c:pt>
                <c:pt idx="1">
                  <c:v>Cat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Reno'!$C$4:$N$4</c:f>
              <c:numCache>
                <c:formatCode>0.0</c:formatCode>
                <c:ptCount val="12"/>
                <c:pt idx="0">
                  <c:v>15.73103448275862</c:v>
                </c:pt>
                <c:pt idx="1">
                  <c:v>13.758474576271187</c:v>
                </c:pt>
                <c:pt idx="2">
                  <c:v>8.4224137931034484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2A-49C0-A837-02C55BC25852}"/>
            </c:ext>
          </c:extLst>
        </c:ser>
        <c:ser>
          <c:idx val="2"/>
          <c:order val="1"/>
          <c:tx>
            <c:strRef>
              <c:f>'LOS - AVG - Reno'!$A$7:$B$7</c:f>
              <c:strCache>
                <c:ptCount val="2"/>
                <c:pt idx="0">
                  <c:v>2024</c:v>
                </c:pt>
                <c:pt idx="1">
                  <c:v>Cat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Reno'!$C$7:$N$7</c:f>
              <c:numCache>
                <c:formatCode>0.0</c:formatCode>
                <c:ptCount val="12"/>
                <c:pt idx="0">
                  <c:v>30.143396226415096</c:v>
                </c:pt>
                <c:pt idx="1">
                  <c:v>9.8063063063063058</c:v>
                </c:pt>
                <c:pt idx="2">
                  <c:v>14.958525345622119</c:v>
                </c:pt>
                <c:pt idx="3">
                  <c:v>11.067415730337078</c:v>
                </c:pt>
                <c:pt idx="4">
                  <c:v>17.316455696202532</c:v>
                </c:pt>
                <c:pt idx="5">
                  <c:v>21.908629441624367</c:v>
                </c:pt>
                <c:pt idx="6">
                  <c:v>26.904587155963302</c:v>
                </c:pt>
                <c:pt idx="7">
                  <c:v>23.043630017452006</c:v>
                </c:pt>
                <c:pt idx="8">
                  <c:v>18.25179856115108</c:v>
                </c:pt>
                <c:pt idx="9">
                  <c:v>24.258426966292134</c:v>
                </c:pt>
                <c:pt idx="10">
                  <c:v>18.765060240963855</c:v>
                </c:pt>
                <c:pt idx="11">
                  <c:v>18.727027027027027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2A-49C0-A837-02C55BC25852}"/>
            </c:ext>
          </c:extLst>
        </c:ser>
        <c:ser>
          <c:idx val="6"/>
          <c:order val="2"/>
          <c:tx>
            <c:strRef>
              <c:f>'LOS - AVG - Reno'!$A$10:$B$10</c:f>
              <c:strCache>
                <c:ptCount val="2"/>
                <c:pt idx="0">
                  <c:v>2023</c:v>
                </c:pt>
                <c:pt idx="1">
                  <c:v>Cat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Reno'!$C$10:$N$10</c:f>
              <c:numCache>
                <c:formatCode>0.0</c:formatCode>
                <c:ptCount val="12"/>
                <c:pt idx="0">
                  <c:v>18.610932475884244</c:v>
                </c:pt>
                <c:pt idx="1">
                  <c:v>21.008733624454148</c:v>
                </c:pt>
                <c:pt idx="2">
                  <c:v>17.197952218430036</c:v>
                </c:pt>
                <c:pt idx="3">
                  <c:v>13.094736842105263</c:v>
                </c:pt>
                <c:pt idx="4">
                  <c:v>21.29106029106029</c:v>
                </c:pt>
                <c:pt idx="5">
                  <c:v>31.671232876712327</c:v>
                </c:pt>
                <c:pt idx="6">
                  <c:v>27.865979381443299</c:v>
                </c:pt>
                <c:pt idx="7">
                  <c:v>26.593679458239279</c:v>
                </c:pt>
                <c:pt idx="8">
                  <c:v>25.5662100456621</c:v>
                </c:pt>
                <c:pt idx="9">
                  <c:v>33.374551971326163</c:v>
                </c:pt>
                <c:pt idx="10">
                  <c:v>32.036585365853661</c:v>
                </c:pt>
                <c:pt idx="11">
                  <c:v>36.435435435435437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2A-49C0-A837-02C55BC25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519359"/>
        <c:axId val="84759679"/>
      </c:lineChart>
      <c:catAx>
        <c:axId val="59551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59679"/>
        <c:crosses val="autoZero"/>
        <c:auto val="1"/>
        <c:lblAlgn val="ctr"/>
        <c:lblOffset val="100"/>
        <c:noMultiLvlLbl val="0"/>
      </c:catAx>
      <c:valAx>
        <c:axId val="8475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1935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LOS </a:t>
            </a:r>
            <a:r>
              <a:rPr lang="en-US" baseline="0"/>
              <a:t>- Reno Campus - Dogs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'LOS - AVG - Reno'!$A$5:$B$5</c:f>
              <c:strCache>
                <c:ptCount val="2"/>
                <c:pt idx="0">
                  <c:v>2025</c:v>
                </c:pt>
                <c:pt idx="1">
                  <c:v>Dog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Reno'!$C$5:$N$5</c:f>
              <c:numCache>
                <c:formatCode>0.0</c:formatCode>
                <c:ptCount val="12"/>
                <c:pt idx="0">
                  <c:v>14.98976109215017</c:v>
                </c:pt>
                <c:pt idx="1">
                  <c:v>12.543307086614174</c:v>
                </c:pt>
                <c:pt idx="2">
                  <c:v>16.443223443223442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B5-4D9B-A825-25F275914824}"/>
            </c:ext>
          </c:extLst>
        </c:ser>
        <c:ser>
          <c:idx val="4"/>
          <c:order val="1"/>
          <c:tx>
            <c:strRef>
              <c:f>'LOS - AVG - Reno'!$A$8:$B$8</c:f>
              <c:strCache>
                <c:ptCount val="2"/>
                <c:pt idx="0">
                  <c:v>2024</c:v>
                </c:pt>
                <c:pt idx="1">
                  <c:v>Dog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Reno'!$C$8:$N$8</c:f>
              <c:numCache>
                <c:formatCode>0.0</c:formatCode>
                <c:ptCount val="12"/>
                <c:pt idx="0">
                  <c:v>22.334661354581673</c:v>
                </c:pt>
                <c:pt idx="1">
                  <c:v>15.46484375</c:v>
                </c:pt>
                <c:pt idx="2">
                  <c:v>20.928838951310862</c:v>
                </c:pt>
                <c:pt idx="3">
                  <c:v>24.573643410852714</c:v>
                </c:pt>
                <c:pt idx="4">
                  <c:v>15.131474103585658</c:v>
                </c:pt>
                <c:pt idx="5">
                  <c:v>15.056224899598394</c:v>
                </c:pt>
                <c:pt idx="6">
                  <c:v>20.788617886178862</c:v>
                </c:pt>
                <c:pt idx="7">
                  <c:v>18.88850174216028</c:v>
                </c:pt>
                <c:pt idx="8">
                  <c:v>14.929577464788732</c:v>
                </c:pt>
                <c:pt idx="9">
                  <c:v>16.181102362204726</c:v>
                </c:pt>
                <c:pt idx="10">
                  <c:v>18.110169491525422</c:v>
                </c:pt>
                <c:pt idx="11">
                  <c:v>14.508333333333333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B5-4D9B-A825-25F275914824}"/>
            </c:ext>
          </c:extLst>
        </c:ser>
        <c:ser>
          <c:idx val="7"/>
          <c:order val="2"/>
          <c:tx>
            <c:strRef>
              <c:f>'LOS - AVG - Reno'!$A$11:$B$11</c:f>
              <c:strCache>
                <c:ptCount val="2"/>
                <c:pt idx="0">
                  <c:v>2023</c:v>
                </c:pt>
                <c:pt idx="1">
                  <c:v>Dog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'LOS - AVG - Reno'!$C$3:$N$3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'LOS - AVG - Reno'!$C$11:$N$11</c:f>
              <c:numCache>
                <c:formatCode>0.0</c:formatCode>
                <c:ptCount val="12"/>
                <c:pt idx="0">
                  <c:v>16.010909090909092</c:v>
                </c:pt>
                <c:pt idx="1">
                  <c:v>14.060483870967742</c:v>
                </c:pt>
                <c:pt idx="2">
                  <c:v>25.724919093851131</c:v>
                </c:pt>
                <c:pt idx="3">
                  <c:v>26.961685823754788</c:v>
                </c:pt>
                <c:pt idx="4">
                  <c:v>19.624413145539908</c:v>
                </c:pt>
                <c:pt idx="5">
                  <c:v>28.347280334728033</c:v>
                </c:pt>
                <c:pt idx="6">
                  <c:v>35.478947368421053</c:v>
                </c:pt>
                <c:pt idx="7">
                  <c:v>19.057142857142857</c:v>
                </c:pt>
                <c:pt idx="8">
                  <c:v>12.905405405405405</c:v>
                </c:pt>
                <c:pt idx="9">
                  <c:v>26.658119658119659</c:v>
                </c:pt>
                <c:pt idx="10">
                  <c:v>20.89453125</c:v>
                </c:pt>
                <c:pt idx="11">
                  <c:v>24.744855967078188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B5-4D9B-A825-25F275914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519359"/>
        <c:axId val="84759679"/>
      </c:lineChart>
      <c:catAx>
        <c:axId val="59551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59679"/>
        <c:crosses val="autoZero"/>
        <c:auto val="1"/>
        <c:lblAlgn val="ctr"/>
        <c:lblOffset val="100"/>
        <c:noMultiLvlLbl val="0"/>
      </c:catAx>
      <c:valAx>
        <c:axId val="8475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1935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0C107-DE18-A049-99A3-F442B3F81A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22A13-2F36-B54C-8D16-2079B050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7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D45E-E44D-4D86-BB8C-B341773C23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8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04753227-CE32-5767-5B3E-D90B72546F15}"/>
              </a:ext>
            </a:extLst>
          </p:cNvPr>
          <p:cNvGrpSpPr/>
          <p:nvPr userDrawn="1"/>
        </p:nvGrpSpPr>
        <p:grpSpPr>
          <a:xfrm>
            <a:off x="224590" y="52940"/>
            <a:ext cx="11742821" cy="6752121"/>
            <a:chOff x="0" y="5486400"/>
            <a:chExt cx="19083130" cy="109728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6D505BF-1421-86BC-67A0-D76038340137}"/>
                </a:ext>
              </a:extLst>
            </p:cNvPr>
            <p:cNvSpPr/>
            <p:nvPr/>
          </p:nvSpPr>
          <p:spPr>
            <a:xfrm>
              <a:off x="0" y="54864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542736-6414-8426-CDAF-791DE1B93D96}"/>
                </a:ext>
              </a:extLst>
            </p:cNvPr>
            <p:cNvSpPr/>
            <p:nvPr/>
          </p:nvSpPr>
          <p:spPr>
            <a:xfrm>
              <a:off x="9541565" y="54864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920DCF6-A990-68FC-6351-02841DD2DBFF}"/>
                </a:ext>
              </a:extLst>
            </p:cNvPr>
            <p:cNvSpPr/>
            <p:nvPr/>
          </p:nvSpPr>
          <p:spPr>
            <a:xfrm>
              <a:off x="0" y="109728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CE6E2C9-D861-5732-D64B-DD6980D2CEA7}"/>
                </a:ext>
              </a:extLst>
            </p:cNvPr>
            <p:cNvSpPr/>
            <p:nvPr/>
          </p:nvSpPr>
          <p:spPr>
            <a:xfrm>
              <a:off x="9541565" y="109728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623B9722-4E2A-3185-2D75-0DB09538EDC8}"/>
              </a:ext>
            </a:extLst>
          </p:cNvPr>
          <p:cNvSpPr/>
          <p:nvPr userDrawn="1"/>
        </p:nvSpPr>
        <p:spPr>
          <a:xfrm>
            <a:off x="0" y="4119299"/>
            <a:ext cx="12192000" cy="2738702"/>
          </a:xfrm>
          <a:custGeom>
            <a:avLst/>
            <a:gdLst/>
            <a:ahLst/>
            <a:cxnLst/>
            <a:rect l="l" t="t" r="r" b="b"/>
            <a:pathLst>
              <a:path w="18288000" h="7878881">
                <a:moveTo>
                  <a:pt x="0" y="0"/>
                </a:moveTo>
                <a:lnTo>
                  <a:pt x="18288000" y="0"/>
                </a:lnTo>
                <a:lnTo>
                  <a:pt x="18288000" y="7878880"/>
                </a:lnTo>
                <a:lnTo>
                  <a:pt x="0" y="7878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259D7-CFE4-EE5A-A074-8561E42119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276850"/>
            <a:ext cx="9144000" cy="93345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6BD8DD88-318C-9966-B47D-B1665F5CEE80}"/>
              </a:ext>
            </a:extLst>
          </p:cNvPr>
          <p:cNvSpPr/>
          <p:nvPr userDrawn="1"/>
        </p:nvSpPr>
        <p:spPr>
          <a:xfrm>
            <a:off x="3163728" y="1346263"/>
            <a:ext cx="5864544" cy="1908642"/>
          </a:xfrm>
          <a:custGeom>
            <a:avLst/>
            <a:gdLst/>
            <a:ahLst/>
            <a:cxnLst/>
            <a:rect l="l" t="t" r="r" b="b"/>
            <a:pathLst>
              <a:path w="9140160" h="2974706">
                <a:moveTo>
                  <a:pt x="0" y="0"/>
                </a:moveTo>
                <a:lnTo>
                  <a:pt x="9140160" y="0"/>
                </a:lnTo>
                <a:lnTo>
                  <a:pt x="9140160" y="2974707"/>
                </a:lnTo>
                <a:lnTo>
                  <a:pt x="0" y="2974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4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3CEE3739-8738-4B06-6160-E920B6C63E3F}"/>
              </a:ext>
            </a:extLst>
          </p:cNvPr>
          <p:cNvGrpSpPr/>
          <p:nvPr userDrawn="1"/>
        </p:nvGrpSpPr>
        <p:grpSpPr>
          <a:xfrm rot="10800000">
            <a:off x="298783" y="0"/>
            <a:ext cx="11594433" cy="3610720"/>
            <a:chOff x="0" y="0"/>
            <a:chExt cx="19083130" cy="54864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34BEC318-E616-51F3-E789-34435C72B58D}"/>
                </a:ext>
              </a:extLst>
            </p:cNvPr>
            <p:cNvSpPr/>
            <p:nvPr/>
          </p:nvSpPr>
          <p:spPr>
            <a:xfrm>
              <a:off x="0" y="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A0A0CCCA-D378-4B06-F3F4-8BF6A4B79DAA}"/>
                </a:ext>
              </a:extLst>
            </p:cNvPr>
            <p:cNvSpPr/>
            <p:nvPr/>
          </p:nvSpPr>
          <p:spPr>
            <a:xfrm>
              <a:off x="9541565" y="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7FE1218F-6353-57A2-0151-1C95EF75EAE1}"/>
              </a:ext>
            </a:extLst>
          </p:cNvPr>
          <p:cNvSpPr/>
          <p:nvPr userDrawn="1"/>
        </p:nvSpPr>
        <p:spPr>
          <a:xfrm>
            <a:off x="0" y="1054925"/>
            <a:ext cx="12192000" cy="5803075"/>
          </a:xfrm>
          <a:custGeom>
            <a:avLst/>
            <a:gdLst/>
            <a:ahLst/>
            <a:cxnLst/>
            <a:rect l="l" t="t" r="r" b="b"/>
            <a:pathLst>
              <a:path w="23748369" h="10231330">
                <a:moveTo>
                  <a:pt x="0" y="0"/>
                </a:moveTo>
                <a:lnTo>
                  <a:pt x="23748369" y="0"/>
                </a:lnTo>
                <a:lnTo>
                  <a:pt x="23748369" y="10231330"/>
                </a:lnTo>
                <a:lnTo>
                  <a:pt x="0" y="10231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268" b="-7049"/>
            </a:stretch>
          </a:blipFill>
        </p:spPr>
        <p:txBody>
          <a:bodyPr anchor="b"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625F44-3064-74ED-2EC4-F32846AAF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22358"/>
            <a:ext cx="11040980" cy="68128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20F808-2BDC-889F-AF7E-1A0909CC2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3380384"/>
            <a:ext cx="5187617" cy="300437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bibendum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Etiam</a:t>
            </a:r>
            <a:r>
              <a:rPr lang="en-US" b="0" i="0">
                <a:solidFill>
                  <a:srgbClr val="FFFFFF"/>
                </a:solidFill>
                <a:effectLst/>
              </a:rPr>
              <a:t> porta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malesuada</a:t>
            </a:r>
            <a:r>
              <a:rPr lang="en-US" b="0" i="0">
                <a:solidFill>
                  <a:srgbClr val="FFFFFF"/>
                </a:solidFill>
                <a:effectLst/>
              </a:rPr>
              <a:t> magna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euismod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Vivamus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sagittis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lacus</a:t>
            </a:r>
            <a:r>
              <a:rPr lang="en-US" b="0" i="0">
                <a:solidFill>
                  <a:srgbClr val="FFFFFF"/>
                </a:solidFill>
                <a:effectLst/>
              </a:rPr>
              <a:t>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augue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laoreet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rutrum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faucibus</a:t>
            </a:r>
            <a:r>
              <a:rPr lang="en-US" b="0" i="0">
                <a:solidFill>
                  <a:srgbClr val="FFFFFF"/>
                </a:solidFill>
                <a:effectLst/>
              </a:rPr>
              <a:t> dolor auctor. </a:t>
            </a:r>
            <a:r>
              <a:rPr lang="en-US" b="0" i="0" err="1">
                <a:solidFill>
                  <a:srgbClr val="FFFFFF"/>
                </a:solidFill>
                <a:effectLst/>
              </a:rPr>
              <a:t>Praesent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commodo</a:t>
            </a:r>
            <a:r>
              <a:rPr lang="en-US" b="0" i="0">
                <a:solidFill>
                  <a:srgbClr val="FFFFFF"/>
                </a:solidFill>
                <a:effectLst/>
              </a:rPr>
              <a:t> cursus magna,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scelerisque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nisl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et. Duis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, </a:t>
            </a:r>
            <a:r>
              <a:rPr lang="en-US" b="0" i="0" err="1">
                <a:solidFill>
                  <a:srgbClr val="FFFFFF"/>
                </a:solidFill>
                <a:effectLst/>
              </a:rPr>
              <a:t>est</a:t>
            </a:r>
            <a:r>
              <a:rPr lang="en-US" b="0" i="0">
                <a:solidFill>
                  <a:srgbClr val="FFFFFF"/>
                </a:solidFill>
                <a:effectLst/>
              </a:rPr>
              <a:t> non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commodo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luctus</a:t>
            </a:r>
            <a:r>
              <a:rPr lang="en-US" b="0" i="0">
                <a:solidFill>
                  <a:srgbClr val="FFFFFF"/>
                </a:solidFill>
                <a:effectLst/>
              </a:rPr>
              <a:t>, nisi </a:t>
            </a:r>
            <a:r>
              <a:rPr lang="en-US" b="0" i="0" err="1">
                <a:solidFill>
                  <a:srgbClr val="FFFFFF"/>
                </a:solidFill>
                <a:effectLst/>
              </a:rPr>
              <a:t>erat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porttitor</a:t>
            </a:r>
            <a:r>
              <a:rPr lang="en-US" b="0" i="0">
                <a:solidFill>
                  <a:srgbClr val="FFFFFF"/>
                </a:solidFill>
                <a:effectLst/>
              </a:rPr>
              <a:t> ligula, </a:t>
            </a:r>
            <a:r>
              <a:rPr lang="en-US" b="0" i="0" err="1">
                <a:solidFill>
                  <a:srgbClr val="FFFFFF"/>
                </a:solidFill>
                <a:effectLst/>
              </a:rPr>
              <a:t>eget</a:t>
            </a:r>
            <a:r>
              <a:rPr lang="en-US" b="0" i="0">
                <a:solidFill>
                  <a:srgbClr val="FFFFFF"/>
                </a:solidFill>
                <a:effectLst/>
              </a:rPr>
              <a:t>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odio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nec </a:t>
            </a:r>
            <a:r>
              <a:rPr lang="en-US" b="0" i="0" err="1">
                <a:solidFill>
                  <a:srgbClr val="FFFFFF"/>
                </a:solidFill>
                <a:effectLst/>
              </a:rPr>
              <a:t>elit</a:t>
            </a:r>
            <a:r>
              <a:rPr lang="en-US" b="0" i="0">
                <a:solidFill>
                  <a:srgbClr val="FFFFFF"/>
                </a:solidFill>
                <a:effectLst/>
              </a:rPr>
              <a:t>. Donec id </a:t>
            </a:r>
            <a:r>
              <a:rPr lang="en-US" b="0" i="0" err="1">
                <a:solidFill>
                  <a:srgbClr val="FFFFFF"/>
                </a:solidFill>
                <a:effectLst/>
              </a:rPr>
              <a:t>elit</a:t>
            </a:r>
            <a:r>
              <a:rPr lang="en-US" b="0" i="0">
                <a:solidFill>
                  <a:srgbClr val="FFFFFF"/>
                </a:solidFill>
                <a:effectLst/>
              </a:rPr>
              <a:t> non mi porta gravida at </a:t>
            </a:r>
            <a:r>
              <a:rPr lang="en-US" b="0" i="0" err="1">
                <a:solidFill>
                  <a:srgbClr val="FFFFFF"/>
                </a:solidFill>
                <a:effectLst/>
              </a:rPr>
              <a:t>eget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metus</a:t>
            </a:r>
            <a:r>
              <a:rPr lang="en-US" b="0" i="0">
                <a:solidFill>
                  <a:srgbClr val="FFFFFF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691070D-D98E-BDF7-D710-6AC8409E8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4967" y="3380384"/>
            <a:ext cx="5187617" cy="300437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Morbi </a:t>
            </a:r>
            <a:r>
              <a:rPr lang="en-US" b="0" i="0" err="1">
                <a:solidFill>
                  <a:srgbClr val="FFFFFF"/>
                </a:solidFill>
                <a:effectLst/>
              </a:rPr>
              <a:t>leo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risus</a:t>
            </a:r>
            <a:r>
              <a:rPr lang="en-US" b="0" i="0">
                <a:solidFill>
                  <a:srgbClr val="FFFFFF"/>
                </a:solidFill>
                <a:effectLst/>
              </a:rPr>
              <a:t>, porta ac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ac, vestibulum at eros. </a:t>
            </a:r>
            <a:r>
              <a:rPr lang="en-US" b="0" i="0" err="1">
                <a:solidFill>
                  <a:srgbClr val="FFFFFF"/>
                </a:solidFill>
                <a:effectLst/>
              </a:rPr>
              <a:t>Etiam</a:t>
            </a:r>
            <a:r>
              <a:rPr lang="en-US" b="0" i="0">
                <a:solidFill>
                  <a:srgbClr val="FFFFFF"/>
                </a:solidFill>
                <a:effectLst/>
              </a:rPr>
              <a:t> porta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malesuada</a:t>
            </a:r>
            <a:r>
              <a:rPr lang="en-US" b="0" i="0">
                <a:solidFill>
                  <a:srgbClr val="FFFFFF"/>
                </a:solidFill>
                <a:effectLst/>
              </a:rPr>
              <a:t> magna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euismod</a:t>
            </a:r>
            <a:r>
              <a:rPr lang="en-US" b="0" i="0">
                <a:solidFill>
                  <a:srgbClr val="FFFFFF"/>
                </a:solidFill>
                <a:effectLst/>
              </a:rPr>
              <a:t>. Integer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posuere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erat</a:t>
            </a:r>
            <a:r>
              <a:rPr lang="en-US" b="0" i="0">
                <a:solidFill>
                  <a:srgbClr val="FFFFFF"/>
                </a:solidFill>
                <a:effectLst/>
              </a:rPr>
              <a:t> a ante </a:t>
            </a:r>
            <a:r>
              <a:rPr lang="en-US" b="0" i="0" err="1">
                <a:solidFill>
                  <a:srgbClr val="FFFFFF"/>
                </a:solidFill>
                <a:effectLst/>
              </a:rPr>
              <a:t>venenatis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dapibus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posuere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velit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aliquet</a:t>
            </a:r>
            <a:r>
              <a:rPr lang="en-US" b="0" i="0">
                <a:solidFill>
                  <a:srgbClr val="FFFFFF"/>
                </a:solidFill>
                <a:effectLst/>
              </a:rPr>
              <a:t>. Integer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posuere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erat</a:t>
            </a:r>
            <a:r>
              <a:rPr lang="en-US" b="0" i="0">
                <a:solidFill>
                  <a:srgbClr val="FFFFFF"/>
                </a:solidFill>
                <a:effectLst/>
              </a:rPr>
              <a:t> a ante </a:t>
            </a:r>
            <a:r>
              <a:rPr lang="en-US" b="0" i="0" err="1">
                <a:solidFill>
                  <a:srgbClr val="FFFFFF"/>
                </a:solidFill>
                <a:effectLst/>
              </a:rPr>
              <a:t>venenatis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dapibus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posuere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velit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aliquet</a:t>
            </a:r>
            <a:r>
              <a:rPr lang="en-US" b="0" i="0">
                <a:solidFill>
                  <a:srgbClr val="FFFFFF"/>
                </a:solidFill>
                <a:effectLst/>
              </a:rPr>
              <a:t>. Aenean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bibendum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luctus</a:t>
            </a:r>
            <a:r>
              <a:rPr lang="en-US" b="0" i="0">
                <a:solidFill>
                  <a:srgbClr val="FFFFFF"/>
                </a:solidFill>
                <a:effectLst/>
              </a:rPr>
              <a:t>, nisi Aenean </a:t>
            </a:r>
            <a:r>
              <a:rPr lang="en-US" b="0" i="0" err="1">
                <a:solidFill>
                  <a:srgbClr val="FFFFFF"/>
                </a:solidFill>
                <a:effectLst/>
              </a:rPr>
              <a:t>Egestas</a:t>
            </a:r>
            <a:r>
              <a:rPr lang="en-US" b="0" i="0">
                <a:solidFill>
                  <a:srgbClr val="FFFFFF"/>
                </a:solidFill>
                <a:effectLst/>
              </a:rPr>
              <a:t> Fringilla </a:t>
            </a:r>
            <a:r>
              <a:rPr lang="en-US" b="0" i="0" err="1">
                <a:solidFill>
                  <a:srgbClr val="FFFFFF"/>
                </a:solidFill>
                <a:effectLst/>
              </a:rPr>
              <a:t>erat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porttitor</a:t>
            </a:r>
            <a:r>
              <a:rPr lang="en-US" b="0" i="0">
                <a:solidFill>
                  <a:srgbClr val="FFFFFF"/>
                </a:solidFill>
                <a:effectLst/>
              </a:rPr>
              <a:t> ligula, </a:t>
            </a:r>
            <a:r>
              <a:rPr lang="en-US" b="0" i="0" err="1">
                <a:solidFill>
                  <a:srgbClr val="FFFFFF"/>
                </a:solidFill>
                <a:effectLst/>
              </a:rPr>
              <a:t>eget</a:t>
            </a:r>
            <a:r>
              <a:rPr lang="en-US" b="0" i="0">
                <a:solidFill>
                  <a:srgbClr val="FFFFFF"/>
                </a:solidFill>
                <a:effectLst/>
              </a:rPr>
              <a:t>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odio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nec </a:t>
            </a:r>
            <a:r>
              <a:rPr lang="en-US" b="0" i="0" err="1">
                <a:solidFill>
                  <a:srgbClr val="FFFFFF"/>
                </a:solidFill>
                <a:effectLst/>
              </a:rPr>
              <a:t>elit</a:t>
            </a:r>
            <a:r>
              <a:rPr lang="en-US" b="0" i="0">
                <a:solidFill>
                  <a:srgbClr val="FFFFFF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E8FD912-7B76-3434-140B-414C59DFCB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90261" y="548805"/>
            <a:ext cx="2560319" cy="2560319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556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FBC9-BE92-0F5F-0901-71A371C4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0231"/>
            <a:ext cx="10515600" cy="712119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5C6C83E6-4413-E6F6-E2A6-212DA8C3488A}"/>
              </a:ext>
            </a:extLst>
          </p:cNvPr>
          <p:cNvGrpSpPr/>
          <p:nvPr userDrawn="1"/>
        </p:nvGrpSpPr>
        <p:grpSpPr>
          <a:xfrm>
            <a:off x="224590" y="52940"/>
            <a:ext cx="11742821" cy="6752121"/>
            <a:chOff x="0" y="5486400"/>
            <a:chExt cx="19083130" cy="1097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19450D-95D4-41D6-8755-0D5D66095DEF}"/>
                </a:ext>
              </a:extLst>
            </p:cNvPr>
            <p:cNvSpPr/>
            <p:nvPr/>
          </p:nvSpPr>
          <p:spPr>
            <a:xfrm>
              <a:off x="0" y="54864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B25C131-BA40-6E93-BCE9-B2F1EEE16040}"/>
                </a:ext>
              </a:extLst>
            </p:cNvPr>
            <p:cNvSpPr/>
            <p:nvPr/>
          </p:nvSpPr>
          <p:spPr>
            <a:xfrm>
              <a:off x="9541565" y="54864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87F8AC3-B403-55B6-34AC-09B38C091E88}"/>
                </a:ext>
              </a:extLst>
            </p:cNvPr>
            <p:cNvSpPr/>
            <p:nvPr/>
          </p:nvSpPr>
          <p:spPr>
            <a:xfrm>
              <a:off x="0" y="109728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F5157D6-FBD0-C761-47F5-6692C9363927}"/>
                </a:ext>
              </a:extLst>
            </p:cNvPr>
            <p:cNvSpPr/>
            <p:nvPr/>
          </p:nvSpPr>
          <p:spPr>
            <a:xfrm>
              <a:off x="9541565" y="1097280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EC5F9F26-AC00-E442-B8E2-261191B4AD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894729"/>
            <a:ext cx="10515600" cy="8805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bibendum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Etiam</a:t>
            </a:r>
            <a:r>
              <a:rPr lang="en-US" b="0" i="0">
                <a:solidFill>
                  <a:srgbClr val="FFFFFF"/>
                </a:solidFill>
                <a:effectLst/>
              </a:rPr>
              <a:t> porta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malesuada</a:t>
            </a:r>
            <a:r>
              <a:rPr lang="en-US" b="0" i="0">
                <a:solidFill>
                  <a:srgbClr val="FFFFFF"/>
                </a:solidFill>
                <a:effectLst/>
              </a:rPr>
              <a:t> magna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euismod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Vivamus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sagittis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lacus</a:t>
            </a:r>
            <a:r>
              <a:rPr lang="en-US" b="0" i="0">
                <a:solidFill>
                  <a:srgbClr val="FFFFFF"/>
                </a:solidFill>
                <a:effectLst/>
              </a:rPr>
              <a:t>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augue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laoreet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rutrum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faucibus</a:t>
            </a:r>
            <a:r>
              <a:rPr lang="en-US" b="0" i="0">
                <a:solidFill>
                  <a:srgbClr val="FFFFFF"/>
                </a:solidFill>
                <a:effectLst/>
              </a:rPr>
              <a:t> dolor auctor.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75A8E0-8DC7-95C1-E408-239C7C401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3481990"/>
            <a:ext cx="3108158" cy="40924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 b="0" i="0">
                <a:solidFill>
                  <a:srgbClr val="EFE2D3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EFE2D3"/>
                </a:solidFill>
                <a:effectLst/>
              </a:rPr>
              <a:t>bibendum</a:t>
            </a:r>
            <a:endParaRPr lang="en-US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D44EB142-4A84-76BA-A9F5-1FBCFCE3D1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1" y="4105795"/>
            <a:ext cx="3108158" cy="195812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Etiam</a:t>
            </a:r>
            <a:r>
              <a:rPr lang="en-US" b="0" i="0">
                <a:solidFill>
                  <a:srgbClr val="FFFFFF"/>
                </a:solidFill>
                <a:effectLst/>
              </a:rPr>
              <a:t> porta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malesuada</a:t>
            </a:r>
            <a:r>
              <a:rPr lang="en-US" b="0" i="0">
                <a:solidFill>
                  <a:srgbClr val="FFFFFF"/>
                </a:solidFill>
                <a:effectLst/>
              </a:rPr>
              <a:t> magna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euismod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Vivamus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sagittis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lacus</a:t>
            </a:r>
            <a:r>
              <a:rPr lang="en-US" b="0" i="0">
                <a:solidFill>
                  <a:srgbClr val="FFFFFF"/>
                </a:solidFill>
                <a:effectLst/>
              </a:rPr>
              <a:t>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augue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laoreet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rutrum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faucibus</a:t>
            </a:r>
            <a:r>
              <a:rPr lang="en-US" b="0" i="0">
                <a:solidFill>
                  <a:srgbClr val="FFFFFF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889A080-E9F7-6471-B9C7-F030F38796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3927" y="3481990"/>
            <a:ext cx="3108158" cy="40924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 b="0" i="0" err="1">
                <a:solidFill>
                  <a:srgbClr val="EFE2D3"/>
                </a:solidFill>
                <a:effectLst/>
              </a:rPr>
              <a:t>Praesent</a:t>
            </a:r>
            <a:r>
              <a:rPr lang="en-US" b="0" i="0">
                <a:solidFill>
                  <a:srgbClr val="EFE2D3"/>
                </a:solidFill>
                <a:effectLst/>
              </a:rPr>
              <a:t> </a:t>
            </a:r>
            <a:r>
              <a:rPr lang="en-US" b="0" i="0" err="1">
                <a:solidFill>
                  <a:srgbClr val="EFE2D3"/>
                </a:solidFill>
                <a:effectLst/>
              </a:rPr>
              <a:t>commodo</a:t>
            </a:r>
            <a:r>
              <a:rPr lang="en-US" b="0" i="0">
                <a:solidFill>
                  <a:srgbClr val="EFE2D3"/>
                </a:solidFill>
                <a:effectLst/>
              </a:rPr>
              <a:t> cursus</a:t>
            </a:r>
            <a:endParaRPr lang="en-US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4B44A72E-1A64-12E8-71C5-A50D556C91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3927" y="4105795"/>
            <a:ext cx="3108158" cy="195812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Magna,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scelerisque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nisl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et. Duis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, </a:t>
            </a:r>
            <a:r>
              <a:rPr lang="en-US" b="0" i="0" err="1">
                <a:solidFill>
                  <a:srgbClr val="FFFFFF"/>
                </a:solidFill>
                <a:effectLst/>
              </a:rPr>
              <a:t>est</a:t>
            </a:r>
            <a:r>
              <a:rPr lang="en-US" b="0" i="0">
                <a:solidFill>
                  <a:srgbClr val="FFFFFF"/>
                </a:solidFill>
                <a:effectLst/>
              </a:rPr>
              <a:t> non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commodo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luctus</a:t>
            </a:r>
            <a:r>
              <a:rPr lang="en-US" b="0" i="0">
                <a:solidFill>
                  <a:srgbClr val="FFFFFF"/>
                </a:solidFill>
                <a:effectLst/>
              </a:rPr>
              <a:t>, nisi </a:t>
            </a:r>
            <a:r>
              <a:rPr lang="en-US" b="0" i="0" err="1">
                <a:solidFill>
                  <a:srgbClr val="FFFFFF"/>
                </a:solidFill>
                <a:effectLst/>
              </a:rPr>
              <a:t>erat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porttitor</a:t>
            </a:r>
            <a:r>
              <a:rPr lang="en-US" b="0" i="0">
                <a:solidFill>
                  <a:srgbClr val="FFFFFF"/>
                </a:solidFill>
                <a:effectLst/>
              </a:rPr>
              <a:t> ligula, </a:t>
            </a:r>
            <a:r>
              <a:rPr lang="en-US" b="0" i="0" err="1">
                <a:solidFill>
                  <a:srgbClr val="FFFFFF"/>
                </a:solidFill>
                <a:effectLst/>
              </a:rPr>
              <a:t>eget</a:t>
            </a:r>
            <a:r>
              <a:rPr lang="en-US" b="0" i="0">
                <a:solidFill>
                  <a:srgbClr val="FFFFFF"/>
                </a:solidFill>
                <a:effectLst/>
              </a:rPr>
              <a:t>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odio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nec </a:t>
            </a:r>
            <a:r>
              <a:rPr lang="en-US" b="0" i="0" err="1">
                <a:solidFill>
                  <a:srgbClr val="FFFFFF"/>
                </a:solidFill>
                <a:effectLst/>
              </a:rPr>
              <a:t>elit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B14D426F-4932-3671-3C5A-811EB304E9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654" y="3481990"/>
            <a:ext cx="3108158" cy="40924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 b="0" i="0">
                <a:solidFill>
                  <a:srgbClr val="EFE2D3"/>
                </a:solidFill>
                <a:effectLst/>
              </a:rPr>
              <a:t>Sed </a:t>
            </a:r>
            <a:r>
              <a:rPr lang="en-US" b="0" i="0" err="1">
                <a:solidFill>
                  <a:srgbClr val="EFE2D3"/>
                </a:solidFill>
                <a:effectLst/>
              </a:rPr>
              <a:t>posuere</a:t>
            </a:r>
            <a:r>
              <a:rPr lang="en-US" b="0" i="0">
                <a:solidFill>
                  <a:srgbClr val="EFE2D3"/>
                </a:solidFill>
                <a:effectLst/>
              </a:rPr>
              <a:t> </a:t>
            </a:r>
            <a:r>
              <a:rPr lang="en-US" b="0" i="0" err="1">
                <a:solidFill>
                  <a:srgbClr val="EFE2D3"/>
                </a:solidFill>
                <a:effectLst/>
              </a:rPr>
              <a:t>consectetur</a:t>
            </a:r>
            <a:endParaRPr lang="en-US"/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EBE236B6-4168-8A19-B8D2-EBE8315734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9654" y="4105795"/>
            <a:ext cx="3108158" cy="195812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Est at </a:t>
            </a:r>
            <a:r>
              <a:rPr lang="en-US" b="0" i="0" err="1">
                <a:solidFill>
                  <a:srgbClr val="FFFFFF"/>
                </a:solidFill>
                <a:effectLst/>
              </a:rPr>
              <a:t>lobortis</a:t>
            </a:r>
            <a:r>
              <a:rPr lang="en-US" b="0" i="0">
                <a:solidFill>
                  <a:srgbClr val="FFFFFF"/>
                </a:solidFill>
                <a:effectLst/>
              </a:rPr>
              <a:t>. Cras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purus</a:t>
            </a:r>
            <a:r>
              <a:rPr lang="en-US" b="0" i="0">
                <a:solidFill>
                  <a:srgbClr val="FFFFFF"/>
                </a:solidFill>
                <a:effectLst/>
              </a:rPr>
              <a:t> sit </a:t>
            </a:r>
            <a:r>
              <a:rPr lang="en-US" b="0" i="0" err="1">
                <a:solidFill>
                  <a:srgbClr val="FFFFFF"/>
                </a:solidFill>
                <a:effectLst/>
              </a:rPr>
              <a:t>amet</a:t>
            </a:r>
            <a:r>
              <a:rPr lang="en-US" b="0" i="0">
                <a:solidFill>
                  <a:srgbClr val="FFFFFF"/>
                </a:solidFill>
                <a:effectLst/>
              </a:rPr>
              <a:t> fermentum. </a:t>
            </a:r>
            <a:r>
              <a:rPr lang="en-US" b="0" i="0" err="1">
                <a:solidFill>
                  <a:srgbClr val="FFFFFF"/>
                </a:solidFill>
                <a:effectLst/>
              </a:rPr>
              <a:t>Vivamus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sagittis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lacus</a:t>
            </a:r>
            <a:r>
              <a:rPr lang="en-US" b="0" i="0">
                <a:solidFill>
                  <a:srgbClr val="FFFFFF"/>
                </a:solidFill>
                <a:effectLst/>
              </a:rPr>
              <a:t>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augue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laoreet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rutrum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faucibus</a:t>
            </a:r>
            <a:r>
              <a:rPr lang="en-US" b="0" i="0">
                <a:solidFill>
                  <a:srgbClr val="FFFFFF"/>
                </a:solidFill>
                <a:effectLst/>
              </a:rPr>
              <a:t> dolor auctor.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9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0F17CFFA-35E7-9562-BFDC-CB5DEE9FEEEE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72957" y="469868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0">
            <a:extLst>
              <a:ext uri="{FF2B5EF4-FFF2-40B4-BE49-F238E27FC236}">
                <a16:creationId xmlns:a16="http://schemas.microsoft.com/office/drawing/2014/main" id="{95739A75-9AF7-61D1-3045-77BE61FCF07C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16157" y="469868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EDB9E8B1-9D3C-3EA4-EC5C-54C96556ACA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459357" y="469868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1D07D00E-C298-CCEF-C0C0-3DCE2F4C427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202557" y="469868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D87DB55-9873-533C-8AB7-C1303E0E00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2957" y="2535759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AD9687B-C2EB-A327-76F8-F2591A17FB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957" y="2942910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18AA79A-BA27-8E0E-A424-E1AABA4046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16157" y="2535759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DA27AB3-E6B8-978E-D763-047A81566F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6157" y="2942910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D7CBF3E-D11A-01D4-DC3D-9158E17ACC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59357" y="2535759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B2DAF41-E196-58F5-0906-74D8FD31E4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9357" y="2942910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8BE16352-CAB3-4888-F896-62775328E8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2557" y="2535759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CE202C0-C8AF-27F0-0099-3D7037D237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2557" y="2942910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Picture Placeholder 30">
            <a:extLst>
              <a:ext uri="{FF2B5EF4-FFF2-40B4-BE49-F238E27FC236}">
                <a16:creationId xmlns:a16="http://schemas.microsoft.com/office/drawing/2014/main" id="{4B8970B0-E4CA-F7B3-4F39-743B8FA46BE6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72957" y="3644932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0">
            <a:extLst>
              <a:ext uri="{FF2B5EF4-FFF2-40B4-BE49-F238E27FC236}">
                <a16:creationId xmlns:a16="http://schemas.microsoft.com/office/drawing/2014/main" id="{2D30C55C-DF72-E623-2BB7-549857454EB0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3716157" y="3644932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0">
            <a:extLst>
              <a:ext uri="{FF2B5EF4-FFF2-40B4-BE49-F238E27FC236}">
                <a16:creationId xmlns:a16="http://schemas.microsoft.com/office/drawing/2014/main" id="{32F8687E-5D99-F11F-860E-3754EDF9D6E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6459357" y="3644932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0">
            <a:extLst>
              <a:ext uri="{FF2B5EF4-FFF2-40B4-BE49-F238E27FC236}">
                <a16:creationId xmlns:a16="http://schemas.microsoft.com/office/drawing/2014/main" id="{0FE77272-240A-C54E-3078-376942DC59A1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202557" y="3644932"/>
            <a:ext cx="1828800" cy="1828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F6AAF84-B078-746B-EFA4-9C739BE1D7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2957" y="5710823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314640B-C63C-6FAF-061A-ED55C744506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2957" y="6117974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F853771-DA30-AF4C-3131-194A9753EB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16157" y="5710823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B231990B-E820-9B30-7EF0-8A1BEA69A0E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16157" y="6117974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B5F7FAA-AF48-A695-C6AC-05BF837527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9357" y="5710823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76A6E944-9DA0-BFB7-F7DD-1BD05513E98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59357" y="6117974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D54BDDB1-B882-691A-5448-20449948114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02557" y="5710823"/>
            <a:ext cx="1828800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Nunito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0C5032E2-6B6A-DD40-C450-8DC36D7FD0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02557" y="6117974"/>
            <a:ext cx="1828800" cy="30095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509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ADC334E-02F2-39A6-5E46-ABA82F44229F}"/>
              </a:ext>
            </a:extLst>
          </p:cNvPr>
          <p:cNvSpPr/>
          <p:nvPr userDrawn="1"/>
        </p:nvSpPr>
        <p:spPr>
          <a:xfrm>
            <a:off x="5437413" y="-407018"/>
            <a:ext cx="9653338" cy="1872515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0"/>
                </a:moveTo>
                <a:lnTo>
                  <a:pt x="12179352" y="0"/>
                </a:lnTo>
                <a:lnTo>
                  <a:pt x="12179352" y="2362500"/>
                </a:lnTo>
                <a:lnTo>
                  <a:pt x="0" y="23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83B1A254-9588-0936-2D99-E783209091A5}"/>
              </a:ext>
            </a:extLst>
          </p:cNvPr>
          <p:cNvSpPr/>
          <p:nvPr userDrawn="1"/>
        </p:nvSpPr>
        <p:spPr>
          <a:xfrm>
            <a:off x="873232" y="571593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F2E18188-BD60-E380-FA3A-71E4413D9339}"/>
              </a:ext>
            </a:extLst>
          </p:cNvPr>
          <p:cNvSpPr/>
          <p:nvPr userDrawn="1"/>
        </p:nvSpPr>
        <p:spPr>
          <a:xfrm>
            <a:off x="3552263" y="571593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C36E607D-A2D8-BABC-AFF6-D92FD015A5DD}"/>
              </a:ext>
            </a:extLst>
          </p:cNvPr>
          <p:cNvSpPr/>
          <p:nvPr userDrawn="1"/>
        </p:nvSpPr>
        <p:spPr>
          <a:xfrm>
            <a:off x="6231295" y="571593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B05E369-543E-8814-5741-23CAA8260711}"/>
              </a:ext>
            </a:extLst>
          </p:cNvPr>
          <p:cNvSpPr/>
          <p:nvPr userDrawn="1"/>
        </p:nvSpPr>
        <p:spPr>
          <a:xfrm>
            <a:off x="8910327" y="571593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59DC6156-4BF2-C54A-8C61-C77E353D69CD}"/>
              </a:ext>
            </a:extLst>
          </p:cNvPr>
          <p:cNvSpPr/>
          <p:nvPr userDrawn="1"/>
        </p:nvSpPr>
        <p:spPr>
          <a:xfrm>
            <a:off x="873232" y="3555425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93E4E0C-CFD7-65CF-A909-974F68C94192}"/>
              </a:ext>
            </a:extLst>
          </p:cNvPr>
          <p:cNvSpPr/>
          <p:nvPr userDrawn="1"/>
        </p:nvSpPr>
        <p:spPr>
          <a:xfrm>
            <a:off x="3552263" y="3555425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C891EC5-D7F9-2356-045A-85340104A171}"/>
              </a:ext>
            </a:extLst>
          </p:cNvPr>
          <p:cNvSpPr/>
          <p:nvPr userDrawn="1"/>
        </p:nvSpPr>
        <p:spPr>
          <a:xfrm>
            <a:off x="6231295" y="3555425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9D1BAAF-30DF-6440-3A34-8193FF4AF3A7}"/>
              </a:ext>
            </a:extLst>
          </p:cNvPr>
          <p:cNvSpPr/>
          <p:nvPr userDrawn="1"/>
        </p:nvSpPr>
        <p:spPr>
          <a:xfrm>
            <a:off x="8910327" y="3555425"/>
            <a:ext cx="2408442" cy="2730982"/>
          </a:xfrm>
          <a:custGeom>
            <a:avLst/>
            <a:gdLst/>
            <a:ahLst/>
            <a:cxnLst/>
            <a:rect l="l" t="t" r="r" b="b"/>
            <a:pathLst>
              <a:path w="987888" h="1120186">
                <a:moveTo>
                  <a:pt x="105265" y="0"/>
                </a:moveTo>
                <a:lnTo>
                  <a:pt x="882623" y="0"/>
                </a:lnTo>
                <a:cubicBezTo>
                  <a:pt x="940759" y="0"/>
                  <a:pt x="987888" y="47129"/>
                  <a:pt x="987888" y="105265"/>
                </a:cubicBezTo>
                <a:lnTo>
                  <a:pt x="987888" y="1014921"/>
                </a:lnTo>
                <a:cubicBezTo>
                  <a:pt x="987888" y="1073058"/>
                  <a:pt x="940759" y="1120186"/>
                  <a:pt x="882623" y="1120186"/>
                </a:cubicBezTo>
                <a:lnTo>
                  <a:pt x="105265" y="1120186"/>
                </a:lnTo>
                <a:cubicBezTo>
                  <a:pt x="47129" y="1120186"/>
                  <a:pt x="0" y="1073058"/>
                  <a:pt x="0" y="1014921"/>
                </a:cubicBezTo>
                <a:lnTo>
                  <a:pt x="0" y="105265"/>
                </a:lnTo>
                <a:cubicBezTo>
                  <a:pt x="0" y="47129"/>
                  <a:pt x="47129" y="0"/>
                  <a:pt x="10526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1219E0AD-931F-3FD1-DF13-9D861D2A0F54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071613" y="1091665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0">
            <a:extLst>
              <a:ext uri="{FF2B5EF4-FFF2-40B4-BE49-F238E27FC236}">
                <a16:creationId xmlns:a16="http://schemas.microsoft.com/office/drawing/2014/main" id="{FD7C99CF-D529-9F34-3CDA-405096E5DE0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755820" y="1091665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C3ED05EA-770E-826F-8269-372EC689E65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0194" y="1091665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655A87BB-4E47-9A7C-83BC-A597B534696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114400" y="1091665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0">
            <a:extLst>
              <a:ext uri="{FF2B5EF4-FFF2-40B4-BE49-F238E27FC236}">
                <a16:creationId xmlns:a16="http://schemas.microsoft.com/office/drawing/2014/main" id="{85B663BB-E3EE-F2DF-6832-F322F8CAD7E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071613" y="4090503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0">
            <a:extLst>
              <a:ext uri="{FF2B5EF4-FFF2-40B4-BE49-F238E27FC236}">
                <a16:creationId xmlns:a16="http://schemas.microsoft.com/office/drawing/2014/main" id="{E64D239E-AE03-DEB7-F528-F136E68C0B6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5820" y="4090503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0">
            <a:extLst>
              <a:ext uri="{FF2B5EF4-FFF2-40B4-BE49-F238E27FC236}">
                <a16:creationId xmlns:a16="http://schemas.microsoft.com/office/drawing/2014/main" id="{3902C1BF-7749-744D-7312-3114239797D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430194" y="4090503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0">
            <a:extLst>
              <a:ext uri="{FF2B5EF4-FFF2-40B4-BE49-F238E27FC236}">
                <a16:creationId xmlns:a16="http://schemas.microsoft.com/office/drawing/2014/main" id="{F56F5D81-08D4-9FE5-FFB6-8E579507C2A9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114400" y="4090503"/>
            <a:ext cx="2011680" cy="201168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830AB4D-F3AC-9155-8552-274FDA623B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6223" y="726540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9105C154-5580-45E8-5094-E3B243607B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50765" y="726540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A4FDAF9-B0B1-DA51-3A8E-491D2380A6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4972" y="726540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2BD4432-09B4-0F26-ECC5-EDBCACAF11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9346" y="726540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5EBA3D52-BEC2-953C-8E19-43356A9105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6223" y="3715546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E5B129B-E442-BFC3-8081-8A708EA333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50765" y="3715546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0CD2D0D-E6C9-E9B4-B440-1BA755E396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34972" y="3715546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B8D3C66A-CD93-84CD-3610-59747B64A9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09346" y="3715546"/>
            <a:ext cx="1997069" cy="36512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pPr lvl="0"/>
            <a:r>
              <a:rPr lang="en-US"/>
              <a:t>Pet Name</a:t>
            </a:r>
          </a:p>
        </p:txBody>
      </p:sp>
    </p:spTree>
    <p:extLst>
      <p:ext uri="{BB962C8B-B14F-4D97-AF65-F5344CB8AC3E}">
        <p14:creationId xmlns:p14="http://schemas.microsoft.com/office/powerpoint/2010/main" val="858804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con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C699AD33-C015-BDA2-C6D4-C23258670431}"/>
              </a:ext>
            </a:extLst>
          </p:cNvPr>
          <p:cNvSpPr/>
          <p:nvPr/>
        </p:nvSpPr>
        <p:spPr>
          <a:xfrm>
            <a:off x="838200" y="1824431"/>
            <a:ext cx="3337874" cy="2854603"/>
          </a:xfrm>
          <a:custGeom>
            <a:avLst/>
            <a:gdLst/>
            <a:ahLst/>
            <a:cxnLst/>
            <a:rect l="l" t="t" r="r" b="b"/>
            <a:pathLst>
              <a:path w="1253903" h="1253245">
                <a:moveTo>
                  <a:pt x="26018" y="0"/>
                </a:moveTo>
                <a:lnTo>
                  <a:pt x="1227885" y="0"/>
                </a:lnTo>
                <a:cubicBezTo>
                  <a:pt x="1234785" y="0"/>
                  <a:pt x="1241403" y="2741"/>
                  <a:pt x="1246283" y="7621"/>
                </a:cubicBezTo>
                <a:cubicBezTo>
                  <a:pt x="1251162" y="12500"/>
                  <a:pt x="1253903" y="19118"/>
                  <a:pt x="1253903" y="26018"/>
                </a:cubicBezTo>
                <a:lnTo>
                  <a:pt x="1253903" y="1227227"/>
                </a:lnTo>
                <a:cubicBezTo>
                  <a:pt x="1253903" y="1234127"/>
                  <a:pt x="1251162" y="1240745"/>
                  <a:pt x="1246283" y="1245624"/>
                </a:cubicBezTo>
                <a:cubicBezTo>
                  <a:pt x="1241403" y="1250504"/>
                  <a:pt x="1234785" y="1253245"/>
                  <a:pt x="1227885" y="1253245"/>
                </a:cubicBezTo>
                <a:lnTo>
                  <a:pt x="26018" y="1253245"/>
                </a:lnTo>
                <a:cubicBezTo>
                  <a:pt x="19118" y="1253245"/>
                  <a:pt x="12500" y="1250504"/>
                  <a:pt x="7621" y="1245624"/>
                </a:cubicBezTo>
                <a:cubicBezTo>
                  <a:pt x="2741" y="1240745"/>
                  <a:pt x="0" y="1234127"/>
                  <a:pt x="0" y="1227227"/>
                </a:cubicBezTo>
                <a:lnTo>
                  <a:pt x="0" y="26018"/>
                </a:lnTo>
                <a:cubicBezTo>
                  <a:pt x="0" y="19118"/>
                  <a:pt x="2741" y="12500"/>
                  <a:pt x="7621" y="7621"/>
                </a:cubicBezTo>
                <a:cubicBezTo>
                  <a:pt x="12500" y="2741"/>
                  <a:pt x="19118" y="0"/>
                  <a:pt x="2601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50" cap="sq">
            <a:solidFill>
              <a:schemeClr val="tx1">
                <a:alpha val="25000"/>
              </a:schemeClr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6A426-2DCE-B8DC-1640-B82E471D3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585"/>
            <a:ext cx="10515600" cy="76686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0003252-2C82-580D-8101-8ECFB6ACE9B0}"/>
              </a:ext>
            </a:extLst>
          </p:cNvPr>
          <p:cNvSpPr/>
          <p:nvPr userDrawn="1"/>
        </p:nvSpPr>
        <p:spPr>
          <a:xfrm>
            <a:off x="0" y="5049698"/>
            <a:ext cx="12192000" cy="1808302"/>
          </a:xfrm>
          <a:custGeom>
            <a:avLst/>
            <a:gdLst/>
            <a:ahLst/>
            <a:cxnLst/>
            <a:rect l="l" t="t" r="r" b="b"/>
            <a:pathLst>
              <a:path w="23748369" h="10231330">
                <a:moveTo>
                  <a:pt x="0" y="0"/>
                </a:moveTo>
                <a:lnTo>
                  <a:pt x="23748369" y="0"/>
                </a:lnTo>
                <a:lnTo>
                  <a:pt x="23748369" y="10231331"/>
                </a:lnTo>
                <a:lnTo>
                  <a:pt x="0" y="10231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9934" b="-2483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3A43DDF3-4F56-FED7-3510-86A781269ACE}"/>
              </a:ext>
            </a:extLst>
          </p:cNvPr>
          <p:cNvSpPr txBox="1"/>
          <p:nvPr/>
        </p:nvSpPr>
        <p:spPr>
          <a:xfrm>
            <a:off x="838200" y="1629169"/>
            <a:ext cx="2856103" cy="30498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20"/>
              </a:lnSpc>
            </a:pPr>
            <a:endParaRPr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234AE1D-CD7C-D33D-CFEB-51347C9487A6}"/>
              </a:ext>
            </a:extLst>
          </p:cNvPr>
          <p:cNvSpPr/>
          <p:nvPr/>
        </p:nvSpPr>
        <p:spPr>
          <a:xfrm>
            <a:off x="950645" y="1935876"/>
            <a:ext cx="761389" cy="761389"/>
          </a:xfrm>
          <a:custGeom>
            <a:avLst/>
            <a:gdLst/>
            <a:ahLst/>
            <a:cxnLst/>
            <a:rect l="l" t="t" r="r" b="b"/>
            <a:pathLst>
              <a:path w="2031984" h="2031984">
                <a:moveTo>
                  <a:pt x="0" y="0"/>
                </a:moveTo>
                <a:lnTo>
                  <a:pt x="2031984" y="0"/>
                </a:lnTo>
                <a:lnTo>
                  <a:pt x="2031984" y="2031984"/>
                </a:lnTo>
                <a:lnTo>
                  <a:pt x="0" y="2031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ED06A79-A43F-473B-A51C-9D0CA09F209A}"/>
              </a:ext>
            </a:extLst>
          </p:cNvPr>
          <p:cNvSpPr/>
          <p:nvPr userDrawn="1"/>
        </p:nvSpPr>
        <p:spPr>
          <a:xfrm>
            <a:off x="4429812" y="1824431"/>
            <a:ext cx="3337874" cy="2854603"/>
          </a:xfrm>
          <a:custGeom>
            <a:avLst/>
            <a:gdLst/>
            <a:ahLst/>
            <a:cxnLst/>
            <a:rect l="l" t="t" r="r" b="b"/>
            <a:pathLst>
              <a:path w="1253903" h="1253245">
                <a:moveTo>
                  <a:pt x="26018" y="0"/>
                </a:moveTo>
                <a:lnTo>
                  <a:pt x="1227885" y="0"/>
                </a:lnTo>
                <a:cubicBezTo>
                  <a:pt x="1234785" y="0"/>
                  <a:pt x="1241403" y="2741"/>
                  <a:pt x="1246283" y="7621"/>
                </a:cubicBezTo>
                <a:cubicBezTo>
                  <a:pt x="1251162" y="12500"/>
                  <a:pt x="1253903" y="19118"/>
                  <a:pt x="1253903" y="26018"/>
                </a:cubicBezTo>
                <a:lnTo>
                  <a:pt x="1253903" y="1227227"/>
                </a:lnTo>
                <a:cubicBezTo>
                  <a:pt x="1253903" y="1234127"/>
                  <a:pt x="1251162" y="1240745"/>
                  <a:pt x="1246283" y="1245624"/>
                </a:cubicBezTo>
                <a:cubicBezTo>
                  <a:pt x="1241403" y="1250504"/>
                  <a:pt x="1234785" y="1253245"/>
                  <a:pt x="1227885" y="1253245"/>
                </a:cubicBezTo>
                <a:lnTo>
                  <a:pt x="26018" y="1253245"/>
                </a:lnTo>
                <a:cubicBezTo>
                  <a:pt x="19118" y="1253245"/>
                  <a:pt x="12500" y="1250504"/>
                  <a:pt x="7621" y="1245624"/>
                </a:cubicBezTo>
                <a:cubicBezTo>
                  <a:pt x="2741" y="1240745"/>
                  <a:pt x="0" y="1234127"/>
                  <a:pt x="0" y="1227227"/>
                </a:cubicBezTo>
                <a:lnTo>
                  <a:pt x="0" y="26018"/>
                </a:lnTo>
                <a:cubicBezTo>
                  <a:pt x="0" y="19118"/>
                  <a:pt x="2741" y="12500"/>
                  <a:pt x="7621" y="7621"/>
                </a:cubicBezTo>
                <a:cubicBezTo>
                  <a:pt x="12500" y="2741"/>
                  <a:pt x="19118" y="0"/>
                  <a:pt x="2601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50" cap="sq">
            <a:solidFill>
              <a:schemeClr val="tx1">
                <a:alpha val="25000"/>
              </a:schemeClr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508F1A5-D769-F7D2-7E8A-11383E26FF49}"/>
              </a:ext>
            </a:extLst>
          </p:cNvPr>
          <p:cNvSpPr/>
          <p:nvPr userDrawn="1"/>
        </p:nvSpPr>
        <p:spPr>
          <a:xfrm>
            <a:off x="8021424" y="1824431"/>
            <a:ext cx="3337874" cy="2854603"/>
          </a:xfrm>
          <a:custGeom>
            <a:avLst/>
            <a:gdLst/>
            <a:ahLst/>
            <a:cxnLst/>
            <a:rect l="l" t="t" r="r" b="b"/>
            <a:pathLst>
              <a:path w="1253903" h="1253245">
                <a:moveTo>
                  <a:pt x="26018" y="0"/>
                </a:moveTo>
                <a:lnTo>
                  <a:pt x="1227885" y="0"/>
                </a:lnTo>
                <a:cubicBezTo>
                  <a:pt x="1234785" y="0"/>
                  <a:pt x="1241403" y="2741"/>
                  <a:pt x="1246283" y="7621"/>
                </a:cubicBezTo>
                <a:cubicBezTo>
                  <a:pt x="1251162" y="12500"/>
                  <a:pt x="1253903" y="19118"/>
                  <a:pt x="1253903" y="26018"/>
                </a:cubicBezTo>
                <a:lnTo>
                  <a:pt x="1253903" y="1227227"/>
                </a:lnTo>
                <a:cubicBezTo>
                  <a:pt x="1253903" y="1234127"/>
                  <a:pt x="1251162" y="1240745"/>
                  <a:pt x="1246283" y="1245624"/>
                </a:cubicBezTo>
                <a:cubicBezTo>
                  <a:pt x="1241403" y="1250504"/>
                  <a:pt x="1234785" y="1253245"/>
                  <a:pt x="1227885" y="1253245"/>
                </a:cubicBezTo>
                <a:lnTo>
                  <a:pt x="26018" y="1253245"/>
                </a:lnTo>
                <a:cubicBezTo>
                  <a:pt x="19118" y="1253245"/>
                  <a:pt x="12500" y="1250504"/>
                  <a:pt x="7621" y="1245624"/>
                </a:cubicBezTo>
                <a:cubicBezTo>
                  <a:pt x="2741" y="1240745"/>
                  <a:pt x="0" y="1234127"/>
                  <a:pt x="0" y="1227227"/>
                </a:cubicBezTo>
                <a:lnTo>
                  <a:pt x="0" y="26018"/>
                </a:lnTo>
                <a:cubicBezTo>
                  <a:pt x="0" y="19118"/>
                  <a:pt x="2741" y="12500"/>
                  <a:pt x="7621" y="7621"/>
                </a:cubicBezTo>
                <a:cubicBezTo>
                  <a:pt x="12500" y="2741"/>
                  <a:pt x="19118" y="0"/>
                  <a:pt x="2601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50" cap="sq">
            <a:solidFill>
              <a:schemeClr val="tx1">
                <a:alpha val="25000"/>
              </a:schemeClr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00804E66-8D63-67DC-7134-72BCF0FF08D1}"/>
              </a:ext>
            </a:extLst>
          </p:cNvPr>
          <p:cNvSpPr/>
          <p:nvPr userDrawn="1"/>
        </p:nvSpPr>
        <p:spPr>
          <a:xfrm>
            <a:off x="4539688" y="1935876"/>
            <a:ext cx="761389" cy="761389"/>
          </a:xfrm>
          <a:custGeom>
            <a:avLst/>
            <a:gdLst/>
            <a:ahLst/>
            <a:cxnLst/>
            <a:rect l="l" t="t" r="r" b="b"/>
            <a:pathLst>
              <a:path w="2031984" h="2031984">
                <a:moveTo>
                  <a:pt x="0" y="0"/>
                </a:moveTo>
                <a:lnTo>
                  <a:pt x="2031984" y="0"/>
                </a:lnTo>
                <a:lnTo>
                  <a:pt x="2031984" y="2031984"/>
                </a:lnTo>
                <a:lnTo>
                  <a:pt x="0" y="2031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CFD99C15-B8B7-2495-90DA-0A25684E6953}"/>
              </a:ext>
            </a:extLst>
          </p:cNvPr>
          <p:cNvSpPr/>
          <p:nvPr userDrawn="1"/>
        </p:nvSpPr>
        <p:spPr>
          <a:xfrm>
            <a:off x="8131424" y="1935398"/>
            <a:ext cx="761389" cy="761389"/>
          </a:xfrm>
          <a:custGeom>
            <a:avLst/>
            <a:gdLst/>
            <a:ahLst/>
            <a:cxnLst/>
            <a:rect l="l" t="t" r="r" b="b"/>
            <a:pathLst>
              <a:path w="2031984" h="2031984">
                <a:moveTo>
                  <a:pt x="0" y="0"/>
                </a:moveTo>
                <a:lnTo>
                  <a:pt x="2031984" y="0"/>
                </a:lnTo>
                <a:lnTo>
                  <a:pt x="2031984" y="2031984"/>
                </a:lnTo>
                <a:lnTo>
                  <a:pt x="0" y="203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FB9B19A-EADF-B7D0-950E-0FC6F3273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086" y="3238524"/>
            <a:ext cx="2856102" cy="38095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latin typeface="Nunito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DDDA45B9-7722-6F6E-0E5A-64E1BF711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0698" y="3238524"/>
            <a:ext cx="2856102" cy="38095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latin typeface="Nunito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786595D-3E67-36BD-EF87-E3BAF44B56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2311" y="3238524"/>
            <a:ext cx="2856102" cy="38095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latin typeface="Nunito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80EA72CF-99A7-628E-AF2F-66B44444C1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086" y="3775853"/>
            <a:ext cx="2856102" cy="71130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b="0" i="0">
                <a:solidFill>
                  <a:srgbClr val="203B48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203B48"/>
                </a:solidFill>
                <a:effectLst/>
              </a:rPr>
              <a:t>bibendum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nulla</a:t>
            </a:r>
            <a:r>
              <a:rPr lang="en-US" b="0" i="0">
                <a:solidFill>
                  <a:srgbClr val="203B48"/>
                </a:solidFill>
                <a:effectLst/>
              </a:rPr>
              <a:t> sed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. </a:t>
            </a:r>
            <a:endParaRPr lang="en-US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6272AE27-5047-C96A-AB59-73AA3234F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1272" y="3775853"/>
            <a:ext cx="2856102" cy="71130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b="0" i="0" err="1">
                <a:solidFill>
                  <a:srgbClr val="203B48"/>
                </a:solidFill>
                <a:effectLst/>
              </a:rPr>
              <a:t>Vivamus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sagittis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lacus</a:t>
            </a:r>
            <a:r>
              <a:rPr lang="en-US" b="0" i="0">
                <a:solidFill>
                  <a:srgbClr val="203B48"/>
                </a:solidFill>
                <a:effectLst/>
              </a:rPr>
              <a:t> vel </a:t>
            </a:r>
            <a:r>
              <a:rPr lang="en-US" b="0" i="0" err="1">
                <a:solidFill>
                  <a:srgbClr val="203B48"/>
                </a:solidFill>
                <a:effectLst/>
              </a:rPr>
              <a:t>augue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laoreet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rutrum</a:t>
            </a:r>
            <a:r>
              <a:rPr lang="en-US" b="0" i="0">
                <a:solidFill>
                  <a:srgbClr val="203B48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150DC4AF-6EF4-2DD9-93E8-A397918D42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2312" y="3775853"/>
            <a:ext cx="2856102" cy="71130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b="0" i="0" err="1">
                <a:solidFill>
                  <a:srgbClr val="203B48"/>
                </a:solidFill>
                <a:effectLst/>
              </a:rPr>
              <a:t>Etiam</a:t>
            </a:r>
            <a:r>
              <a:rPr lang="en-US" b="0" i="0">
                <a:solidFill>
                  <a:srgbClr val="203B48"/>
                </a:solidFill>
                <a:effectLst/>
              </a:rPr>
              <a:t> porta </a:t>
            </a:r>
            <a:r>
              <a:rPr lang="en-US" b="0" i="0" err="1">
                <a:solidFill>
                  <a:srgbClr val="203B48"/>
                </a:solidFill>
                <a:effectLst/>
              </a:rPr>
              <a:t>sem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malesuada</a:t>
            </a:r>
            <a:r>
              <a:rPr lang="en-US" b="0" i="0">
                <a:solidFill>
                  <a:srgbClr val="203B48"/>
                </a:solidFill>
                <a:effectLst/>
              </a:rPr>
              <a:t> magna </a:t>
            </a:r>
            <a:r>
              <a:rPr lang="en-US" b="0" i="0" err="1">
                <a:solidFill>
                  <a:srgbClr val="203B48"/>
                </a:solidFill>
                <a:effectLst/>
              </a:rPr>
              <a:t>mollis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euismod</a:t>
            </a:r>
            <a:r>
              <a:rPr lang="en-US" b="0" i="0">
                <a:solidFill>
                  <a:srgbClr val="203B48"/>
                </a:solidFill>
                <a:effectLst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28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C3BBE65-59C8-68D6-3212-24666F06EEE6}"/>
              </a:ext>
            </a:extLst>
          </p:cNvPr>
          <p:cNvSpPr/>
          <p:nvPr userDrawn="1"/>
        </p:nvSpPr>
        <p:spPr>
          <a:xfrm flipV="1">
            <a:off x="1" y="0"/>
            <a:ext cx="12192000" cy="2228850"/>
          </a:xfrm>
          <a:custGeom>
            <a:avLst/>
            <a:gdLst/>
            <a:ahLst/>
            <a:cxnLst/>
            <a:rect l="l" t="t" r="r" b="b"/>
            <a:pathLst>
              <a:path w="23748369" h="10231330">
                <a:moveTo>
                  <a:pt x="0" y="10231331"/>
                </a:moveTo>
                <a:lnTo>
                  <a:pt x="23748369" y="10231331"/>
                </a:lnTo>
                <a:lnTo>
                  <a:pt x="23748369" y="0"/>
                </a:lnTo>
                <a:lnTo>
                  <a:pt x="0" y="0"/>
                </a:lnTo>
                <a:lnTo>
                  <a:pt x="0" y="10231331"/>
                </a:lnTo>
                <a:close/>
              </a:path>
            </a:pathLst>
          </a:custGeom>
          <a:blipFill>
            <a:blip r:embed="rId2">
              <a:alphaModFix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780" t="-1" r="-10639" b="-174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F36D6-97B6-B639-CE99-83C15123E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1596"/>
            <a:ext cx="10515600" cy="8045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Sponsors</a:t>
            </a:r>
          </a:p>
        </p:txBody>
      </p:sp>
    </p:spTree>
    <p:extLst>
      <p:ext uri="{BB962C8B-B14F-4D97-AF65-F5344CB8AC3E}">
        <p14:creationId xmlns:p14="http://schemas.microsoft.com/office/powerpoint/2010/main" val="341442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9D4A6-E587-0CCD-D55C-A1C7F51B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8C3B-5CC9-4F6C-AF4D-66D615E55A61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BE5C2-B890-009D-9519-937A1035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36DB-D3F8-0EE1-8376-D8C90800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EB43-A885-4755-89B0-72466BB0B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0C9F-D6A0-3BAF-B557-54735B102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2501"/>
            <a:ext cx="4815348" cy="1520542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8BB90636-F33E-7D73-DA66-CA3002BE056F}"/>
              </a:ext>
            </a:extLst>
          </p:cNvPr>
          <p:cNvSpPr/>
          <p:nvPr userDrawn="1"/>
        </p:nvSpPr>
        <p:spPr>
          <a:xfrm>
            <a:off x="838200" y="559682"/>
            <a:ext cx="2489820" cy="810323"/>
          </a:xfrm>
          <a:custGeom>
            <a:avLst/>
            <a:gdLst/>
            <a:ahLst/>
            <a:cxnLst/>
            <a:rect l="l" t="t" r="r" b="b"/>
            <a:pathLst>
              <a:path w="9140160" h="2974706">
                <a:moveTo>
                  <a:pt x="0" y="0"/>
                </a:moveTo>
                <a:lnTo>
                  <a:pt x="9140160" y="0"/>
                </a:lnTo>
                <a:lnTo>
                  <a:pt x="9140160" y="2974707"/>
                </a:lnTo>
                <a:lnTo>
                  <a:pt x="0" y="297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7B82447E-18A4-2DD4-7E66-3E48DF019703}"/>
              </a:ext>
            </a:extLst>
          </p:cNvPr>
          <p:cNvSpPr/>
          <p:nvPr userDrawn="1"/>
        </p:nvSpPr>
        <p:spPr>
          <a:xfrm rot="5393455" flipH="1" flipV="1">
            <a:off x="7010390" y="1676363"/>
            <a:ext cx="6852649" cy="3510572"/>
          </a:xfrm>
          <a:custGeom>
            <a:avLst/>
            <a:gdLst/>
            <a:ahLst/>
            <a:cxnLst/>
            <a:rect l="l" t="t" r="r" b="b"/>
            <a:pathLst>
              <a:path w="19895104" h="8571257">
                <a:moveTo>
                  <a:pt x="19895104" y="8571257"/>
                </a:moveTo>
                <a:lnTo>
                  <a:pt x="0" y="8571257"/>
                </a:lnTo>
                <a:lnTo>
                  <a:pt x="0" y="0"/>
                </a:lnTo>
                <a:lnTo>
                  <a:pt x="19895104" y="0"/>
                </a:lnTo>
                <a:lnTo>
                  <a:pt x="19895104" y="857125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4292" b="-297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C3481F-526E-0434-7FA8-D870D7707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3865215"/>
            <a:ext cx="4815347" cy="82637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Subtext </a:t>
            </a:r>
            <a:r>
              <a:rPr lang="en-US" b="0" i="0" err="1">
                <a:solidFill>
                  <a:srgbClr val="FFFFFF"/>
                </a:solidFill>
                <a:effectLst/>
              </a:rPr>
              <a:t>Nibh</a:t>
            </a:r>
            <a:r>
              <a:rPr lang="en-US" b="0" i="0">
                <a:solidFill>
                  <a:srgbClr val="FFFFFF"/>
                </a:solidFill>
                <a:effectLst/>
              </a:rPr>
              <a:t> Purus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Nullam</a:t>
            </a:r>
            <a:endParaRPr lang="en-US" b="0" i="0">
              <a:solidFill>
                <a:srgbClr val="FFFFFF"/>
              </a:solidFill>
              <a:effectLst/>
            </a:endParaRPr>
          </a:p>
        </p:txBody>
      </p:sp>
      <p:sp>
        <p:nvSpPr>
          <p:cNvPr id="17" name="Picture Placeholder 30">
            <a:extLst>
              <a:ext uri="{FF2B5EF4-FFF2-40B4-BE49-F238E27FC236}">
                <a16:creationId xmlns:a16="http://schemas.microsoft.com/office/drawing/2014/main" id="{D2F5A610-9EC9-A752-8C80-43C37D771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8454" y="914400"/>
            <a:ext cx="5029200" cy="50292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8CD6E-8B1B-679B-F45D-BB8072CBF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910166"/>
            <a:ext cx="4815346" cy="328087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58455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E748-94F8-0E54-5379-E4D22AC096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22603"/>
            <a:ext cx="4301626" cy="1955718"/>
          </a:xfrm>
        </p:spPr>
        <p:txBody>
          <a:bodyPr anchor="b">
            <a:noAutofit/>
          </a:bodyPr>
          <a:lstStyle>
            <a:lvl1pPr>
              <a:defRPr sz="6000" b="1"/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6B0F2-A69F-5646-A8C4-53CB988A09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3429001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49F02145-E729-6315-73DA-6F27BFD8D85F}"/>
              </a:ext>
            </a:extLst>
          </p:cNvPr>
          <p:cNvSpPr/>
          <p:nvPr userDrawn="1"/>
        </p:nvSpPr>
        <p:spPr>
          <a:xfrm rot="-7517194">
            <a:off x="8008046" y="-2243658"/>
            <a:ext cx="3509729" cy="4142385"/>
          </a:xfrm>
          <a:custGeom>
            <a:avLst/>
            <a:gdLst/>
            <a:ahLst/>
            <a:cxnLst/>
            <a:rect l="l" t="t" r="r" b="b"/>
            <a:pathLst>
              <a:path w="5050090" h="5960407">
                <a:moveTo>
                  <a:pt x="0" y="0"/>
                </a:moveTo>
                <a:lnTo>
                  <a:pt x="5050090" y="0"/>
                </a:lnTo>
                <a:lnTo>
                  <a:pt x="5050090" y="5960407"/>
                </a:lnTo>
                <a:lnTo>
                  <a:pt x="0" y="596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2F4C1E9-9C93-D875-BBAA-09FA06763CD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49" y="4084430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599C3CD-5AC0-BF95-8470-FB8C602498A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14630" y="3429001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CDA5AB-EBFD-1B8D-E4BE-4E941638F0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414630" y="4084430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AC870FC-3359-387E-E9CD-FB1E9DAFF3F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97411" y="3429001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5E7CC3-C74D-82B6-4F4E-91E36E2DF1C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997411" y="4084430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7EB68F-1466-32AF-8EA7-60BB3586BB5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80192" y="3429001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AB8E74-8418-91D5-C6AD-6DB4933176C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580192" y="4084430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DC2A33-C450-0B69-CCE4-3174996A454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1849" y="4969044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DD0D142-C246-2CD0-5E25-447DF79AC17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1849" y="5624473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6A4075E-1355-8AB6-BCE5-DB954F860D8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414630" y="4969044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97359-71B3-FFBC-E4F6-12CDA6B7244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414630" y="5624473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CD5EFD-9D25-F6AD-2A03-F1AD8AED503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997411" y="4969044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104B1AD-ECD0-2C0C-99CE-E0FB60B9636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97411" y="5624473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155F3C1-611A-6159-16C6-3136FCDCA25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80192" y="4969044"/>
            <a:ext cx="1718845" cy="73321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44D1E50-D408-6F66-58B2-691A4C531C0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580192" y="5624473"/>
            <a:ext cx="1718845" cy="38359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8703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6ACB-A3AC-67ED-8393-A42363B59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81037"/>
            <a:ext cx="6140115" cy="100965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50C4A0C-6337-7C74-B585-E187E404F47B}"/>
              </a:ext>
            </a:extLst>
          </p:cNvPr>
          <p:cNvSpPr/>
          <p:nvPr userDrawn="1"/>
        </p:nvSpPr>
        <p:spPr>
          <a:xfrm rot="263098">
            <a:off x="3970903" y="-416185"/>
            <a:ext cx="10525681" cy="2041728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0"/>
                </a:moveTo>
                <a:lnTo>
                  <a:pt x="12179352" y="0"/>
                </a:lnTo>
                <a:lnTo>
                  <a:pt x="12179352" y="2362500"/>
                </a:lnTo>
                <a:lnTo>
                  <a:pt x="0" y="23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ADCD05-3BA5-AE8E-5B7B-A6051D5872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24939"/>
            <a:ext cx="6140116" cy="19428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algn="l">
              <a:lnSpc>
                <a:spcPts val="3600"/>
              </a:lnSpc>
            </a:pP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Aenean lacinia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bibendum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nulla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sed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Etiam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porta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sem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malesuada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magna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mollis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euismod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Vivamus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sagittis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lacus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vel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augue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laoreet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rutrum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faucibus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dolor auctor.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28D9D21-E59D-6A0D-6B12-60F2CB23E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302918"/>
            <a:ext cx="6140116" cy="1942887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/>
            </a:lvl2pPr>
          </a:lstStyle>
          <a:p>
            <a:pPr algn="l">
              <a:lnSpc>
                <a:spcPts val="3600"/>
              </a:lnSpc>
            </a:pP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Praesent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commodo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cursus magna, vel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scelerisque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nisl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et.</a:t>
            </a:r>
          </a:p>
          <a:p>
            <a:pPr algn="l">
              <a:lnSpc>
                <a:spcPts val="3600"/>
              </a:lnSpc>
            </a:pP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Aenean lacinia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bibendum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nulla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 sed </a:t>
            </a:r>
            <a:r>
              <a:rPr lang="en-US" sz="2000" err="1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2000">
                <a:solidFill>
                  <a:srgbClr val="203B4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28" name="Picture Placeholder 30">
            <a:extLst>
              <a:ext uri="{FF2B5EF4-FFF2-40B4-BE49-F238E27FC236}">
                <a16:creationId xmlns:a16="http://schemas.microsoft.com/office/drawing/2014/main" id="{32DB047E-CED9-8172-63B8-359AC68EB9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60235" y="681037"/>
            <a:ext cx="5564768" cy="556476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361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and Char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6ACB-A3AC-67ED-8393-A42363B59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81037"/>
            <a:ext cx="6140115" cy="100965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50C4A0C-6337-7C74-B585-E187E404F47B}"/>
              </a:ext>
            </a:extLst>
          </p:cNvPr>
          <p:cNvSpPr/>
          <p:nvPr userDrawn="1"/>
        </p:nvSpPr>
        <p:spPr>
          <a:xfrm rot="263098">
            <a:off x="3970903" y="-416185"/>
            <a:ext cx="10525681" cy="2041728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0"/>
                </a:moveTo>
                <a:lnTo>
                  <a:pt x="12179352" y="0"/>
                </a:lnTo>
                <a:lnTo>
                  <a:pt x="12179352" y="2362500"/>
                </a:lnTo>
                <a:lnTo>
                  <a:pt x="0" y="23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21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A12CD68B-EFAD-7CF5-5039-1E9D0981B893}"/>
              </a:ext>
            </a:extLst>
          </p:cNvPr>
          <p:cNvSpPr/>
          <p:nvPr userDrawn="1"/>
        </p:nvSpPr>
        <p:spPr>
          <a:xfrm rot="263098">
            <a:off x="3970903" y="-416185"/>
            <a:ext cx="10525681" cy="2041728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0"/>
                </a:moveTo>
                <a:lnTo>
                  <a:pt x="12179352" y="0"/>
                </a:lnTo>
                <a:lnTo>
                  <a:pt x="12179352" y="2362500"/>
                </a:lnTo>
                <a:lnTo>
                  <a:pt x="0" y="23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48592-CEC0-1BDC-DB75-A55E5DA59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489"/>
            <a:ext cx="5979693" cy="996033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F4B225-F302-DAF2-C77C-0837E6224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168" y="2076238"/>
            <a:ext cx="5991725" cy="201741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lang="en-US" sz="2000" b="0" i="0" dirty="0" smtClean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bibendum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Etiam</a:t>
            </a:r>
            <a:r>
              <a:rPr lang="en-US" b="0" i="0">
                <a:solidFill>
                  <a:srgbClr val="FFFFFF"/>
                </a:solidFill>
                <a:effectLst/>
              </a:rPr>
              <a:t> porta </a:t>
            </a:r>
            <a:r>
              <a:rPr lang="en-US" b="0" i="0" err="1">
                <a:solidFill>
                  <a:srgbClr val="FFFFFF"/>
                </a:solidFill>
                <a:effectLst/>
              </a:rPr>
              <a:t>sem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malesuada</a:t>
            </a:r>
            <a:r>
              <a:rPr lang="en-US" b="0" i="0">
                <a:solidFill>
                  <a:srgbClr val="FFFFFF"/>
                </a:solidFill>
                <a:effectLst/>
              </a:rPr>
              <a:t> magna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mollis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euismod</a:t>
            </a:r>
            <a:r>
              <a:rPr lang="en-US" b="0" i="0">
                <a:solidFill>
                  <a:srgbClr val="FFFFFF"/>
                </a:solidFill>
                <a:effectLst/>
              </a:rPr>
              <a:t>. </a:t>
            </a:r>
            <a:r>
              <a:rPr lang="en-US" b="0" i="0" err="1">
                <a:solidFill>
                  <a:srgbClr val="FFFFFF"/>
                </a:solidFill>
                <a:effectLst/>
              </a:rPr>
              <a:t>Vivamus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sagittis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lacus</a:t>
            </a:r>
            <a:r>
              <a:rPr lang="en-US" b="0" i="0">
                <a:solidFill>
                  <a:srgbClr val="FFFFFF"/>
                </a:solidFill>
                <a:effectLst/>
              </a:rPr>
              <a:t>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augue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laoreet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rutrum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faucibus</a:t>
            </a:r>
            <a:r>
              <a:rPr lang="en-US" b="0" i="0">
                <a:solidFill>
                  <a:srgbClr val="FFFFFF"/>
                </a:solidFill>
                <a:effectLst/>
              </a:rPr>
              <a:t> dolor auctor. 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F535AD9-FDF6-7C6D-798F-27056AFC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168" y="4370259"/>
            <a:ext cx="5991725" cy="2017417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lang="en-US" sz="2000" b="0" i="0" dirty="0" smtClean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en-US" b="0" i="0" err="1">
                <a:solidFill>
                  <a:srgbClr val="FFFFFF"/>
                </a:solidFill>
                <a:effectLst/>
              </a:rPr>
              <a:t>Praesent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commodo</a:t>
            </a:r>
            <a:r>
              <a:rPr lang="en-US" b="0" i="0">
                <a:solidFill>
                  <a:srgbClr val="FFFFFF"/>
                </a:solidFill>
                <a:effectLst/>
              </a:rPr>
              <a:t> cursus magna, vel </a:t>
            </a:r>
            <a:r>
              <a:rPr lang="en-US" b="0" i="0" err="1">
                <a:solidFill>
                  <a:srgbClr val="FFFFFF"/>
                </a:solidFill>
                <a:effectLst/>
              </a:rPr>
              <a:t>scelerisque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nisl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et.</a:t>
            </a:r>
          </a:p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FFFFFF"/>
                </a:solidFill>
                <a:effectLst/>
              </a:rPr>
              <a:t>bibendum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nulla</a:t>
            </a:r>
            <a:r>
              <a:rPr lang="en-US" b="0" i="0">
                <a:solidFill>
                  <a:srgbClr val="FFFFFF"/>
                </a:solidFill>
                <a:effectLst/>
              </a:rPr>
              <a:t>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7CC680D4-EEE9-F77C-911C-BB57E41D4B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60235" y="681037"/>
            <a:ext cx="5564768" cy="5564768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348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ED6F-93BF-046D-7565-81C0F7471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799" y="1752775"/>
            <a:ext cx="9138401" cy="879057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79862-B40F-F75F-5BB5-1512B9E91B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6800" y="2932446"/>
            <a:ext cx="9138401" cy="208873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b="0" i="0">
                <a:solidFill>
                  <a:srgbClr val="203B48"/>
                </a:solidFill>
                <a:effectLst/>
              </a:rPr>
              <a:t>Lorem ipsum dolor sit </a:t>
            </a:r>
            <a:r>
              <a:rPr lang="en-US" b="0" i="0" err="1">
                <a:solidFill>
                  <a:srgbClr val="203B48"/>
                </a:solidFill>
                <a:effectLst/>
              </a:rPr>
              <a:t>amet</a:t>
            </a:r>
            <a:r>
              <a:rPr lang="en-US" b="0" i="0">
                <a:solidFill>
                  <a:srgbClr val="203B48"/>
                </a:solidFill>
                <a:effectLst/>
              </a:rPr>
              <a:t>,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adipiscing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elit</a:t>
            </a:r>
            <a:r>
              <a:rPr lang="en-US" b="0" i="0">
                <a:solidFill>
                  <a:srgbClr val="203B48"/>
                </a:solidFill>
                <a:effectLst/>
              </a:rPr>
              <a:t>. Sociis </a:t>
            </a:r>
            <a:r>
              <a:rPr lang="en-US" b="0" i="0" err="1">
                <a:solidFill>
                  <a:srgbClr val="203B48"/>
                </a:solidFill>
                <a:effectLst/>
              </a:rPr>
              <a:t>natoque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penatibus</a:t>
            </a:r>
            <a:r>
              <a:rPr lang="en-US" b="0" i="0">
                <a:solidFill>
                  <a:srgbClr val="203B48"/>
                </a:solidFill>
                <a:effectLst/>
              </a:rPr>
              <a:t> et </a:t>
            </a:r>
            <a:r>
              <a:rPr lang="en-US" b="0" i="0" err="1">
                <a:solidFill>
                  <a:srgbClr val="203B48"/>
                </a:solidFill>
                <a:effectLst/>
              </a:rPr>
              <a:t>magnis</a:t>
            </a:r>
            <a:r>
              <a:rPr lang="en-US" b="0" i="0">
                <a:solidFill>
                  <a:srgbClr val="203B48"/>
                </a:solidFill>
                <a:effectLst/>
              </a:rPr>
              <a:t> dis parturient </a:t>
            </a:r>
            <a:r>
              <a:rPr lang="en-US" b="0" i="0" err="1">
                <a:solidFill>
                  <a:srgbClr val="203B48"/>
                </a:solidFill>
                <a:effectLst/>
              </a:rPr>
              <a:t>montes</a:t>
            </a:r>
            <a:r>
              <a:rPr lang="en-US" b="0" i="0">
                <a:solidFill>
                  <a:srgbClr val="203B48"/>
                </a:solidFill>
                <a:effectLst/>
              </a:rPr>
              <a:t>, </a:t>
            </a:r>
            <a:r>
              <a:rPr lang="en-US" b="0" i="0" err="1">
                <a:solidFill>
                  <a:srgbClr val="203B48"/>
                </a:solidFill>
                <a:effectLst/>
              </a:rPr>
              <a:t>nascetur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ridiculus</a:t>
            </a:r>
            <a:r>
              <a:rPr lang="en-US" b="0" i="0">
                <a:solidFill>
                  <a:srgbClr val="203B48"/>
                </a:solidFill>
                <a:effectLst/>
              </a:rPr>
              <a:t> mus. Morbi </a:t>
            </a:r>
            <a:r>
              <a:rPr lang="en-US" b="0" i="0" err="1">
                <a:solidFill>
                  <a:srgbClr val="203B48"/>
                </a:solidFill>
                <a:effectLst/>
              </a:rPr>
              <a:t>leo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risus</a:t>
            </a:r>
            <a:r>
              <a:rPr lang="en-US" b="0" i="0">
                <a:solidFill>
                  <a:srgbClr val="203B48"/>
                </a:solidFill>
                <a:effectLst/>
              </a:rPr>
              <a:t>, porta ac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 ac, vestibulum at eros. Donec sed </a:t>
            </a:r>
            <a:r>
              <a:rPr lang="en-US" b="0" i="0" err="1">
                <a:solidFill>
                  <a:srgbClr val="203B48"/>
                </a:solidFill>
                <a:effectLst/>
              </a:rPr>
              <a:t>odio</a:t>
            </a:r>
            <a:r>
              <a:rPr lang="en-US" b="0" i="0">
                <a:solidFill>
                  <a:srgbClr val="203B48"/>
                </a:solidFill>
                <a:effectLst/>
              </a:rPr>
              <a:t> dui. Cras </a:t>
            </a:r>
            <a:r>
              <a:rPr lang="en-US" b="0" i="0" err="1">
                <a:solidFill>
                  <a:srgbClr val="203B48"/>
                </a:solidFill>
                <a:effectLst/>
              </a:rPr>
              <a:t>justo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odio</a:t>
            </a:r>
            <a:r>
              <a:rPr lang="en-US" b="0" i="0">
                <a:solidFill>
                  <a:srgbClr val="203B48"/>
                </a:solidFill>
                <a:effectLst/>
              </a:rPr>
              <a:t>, </a:t>
            </a:r>
            <a:r>
              <a:rPr lang="en-US" b="0" i="0" err="1">
                <a:solidFill>
                  <a:srgbClr val="203B48"/>
                </a:solidFill>
                <a:effectLst/>
              </a:rPr>
              <a:t>dapibus</a:t>
            </a:r>
            <a:r>
              <a:rPr lang="en-US" b="0" i="0">
                <a:solidFill>
                  <a:srgbClr val="203B48"/>
                </a:solidFill>
                <a:effectLst/>
              </a:rPr>
              <a:t> ac </a:t>
            </a:r>
            <a:r>
              <a:rPr lang="en-US" b="0" i="0" err="1">
                <a:solidFill>
                  <a:srgbClr val="203B48"/>
                </a:solidFill>
                <a:effectLst/>
              </a:rPr>
              <a:t>facilisis</a:t>
            </a:r>
            <a:r>
              <a:rPr lang="en-US" b="0" i="0">
                <a:solidFill>
                  <a:srgbClr val="203B48"/>
                </a:solidFill>
                <a:effectLst/>
              </a:rPr>
              <a:t> in,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egestas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quam</a:t>
            </a:r>
            <a:r>
              <a:rPr lang="en-US" b="0" i="0">
                <a:solidFill>
                  <a:srgbClr val="203B48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55D99CCB-210C-C231-D94B-3A652568DDCC}"/>
              </a:ext>
            </a:extLst>
          </p:cNvPr>
          <p:cNvSpPr/>
          <p:nvPr userDrawn="1"/>
        </p:nvSpPr>
        <p:spPr>
          <a:xfrm rot="-7517194">
            <a:off x="8008046" y="-2507795"/>
            <a:ext cx="3509729" cy="4142385"/>
          </a:xfrm>
          <a:custGeom>
            <a:avLst/>
            <a:gdLst/>
            <a:ahLst/>
            <a:cxnLst/>
            <a:rect l="l" t="t" r="r" b="b"/>
            <a:pathLst>
              <a:path w="5050090" h="5960407">
                <a:moveTo>
                  <a:pt x="0" y="0"/>
                </a:moveTo>
                <a:lnTo>
                  <a:pt x="5050090" y="0"/>
                </a:lnTo>
                <a:lnTo>
                  <a:pt x="5050090" y="5960407"/>
                </a:lnTo>
                <a:lnTo>
                  <a:pt x="0" y="596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41DD85-FEFB-B0C4-556B-60320FDFFE02}"/>
              </a:ext>
            </a:extLst>
          </p:cNvPr>
          <p:cNvSpPr/>
          <p:nvPr userDrawn="1"/>
        </p:nvSpPr>
        <p:spPr>
          <a:xfrm flipV="1">
            <a:off x="-364957" y="5761321"/>
            <a:ext cx="9653337" cy="1872515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2362501"/>
                </a:moveTo>
                <a:lnTo>
                  <a:pt x="12179352" y="2362501"/>
                </a:lnTo>
                <a:lnTo>
                  <a:pt x="12179352" y="0"/>
                </a:lnTo>
                <a:lnTo>
                  <a:pt x="0" y="0"/>
                </a:lnTo>
                <a:lnTo>
                  <a:pt x="0" y="23625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1CD1-F6C5-D7FE-3F97-B98854BA3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6188" y="718052"/>
            <a:ext cx="5947611" cy="1495759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2400"/>
            </a:lvl1pPr>
          </a:lstStyle>
          <a:p>
            <a:r>
              <a:rPr lang="en-US" b="0" i="0">
                <a:solidFill>
                  <a:srgbClr val="FFFFFF"/>
                </a:solidFill>
                <a:effectLst/>
              </a:rPr>
              <a:t>Sociis </a:t>
            </a:r>
            <a:r>
              <a:rPr lang="en-US" b="0" i="0" err="1">
                <a:solidFill>
                  <a:srgbClr val="FFFFFF"/>
                </a:solidFill>
                <a:effectLst/>
              </a:rPr>
              <a:t>natoque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penatibus</a:t>
            </a:r>
            <a:r>
              <a:rPr lang="en-US" b="0" i="0">
                <a:solidFill>
                  <a:srgbClr val="FFFFFF"/>
                </a:solidFill>
                <a:effectLst/>
              </a:rPr>
              <a:t> et </a:t>
            </a:r>
            <a:r>
              <a:rPr lang="en-US" b="0" i="0" err="1">
                <a:solidFill>
                  <a:srgbClr val="FFFFFF"/>
                </a:solidFill>
                <a:effectLst/>
              </a:rPr>
              <a:t>magnis</a:t>
            </a:r>
            <a:r>
              <a:rPr lang="en-US" b="0" i="0">
                <a:solidFill>
                  <a:srgbClr val="FFFFFF"/>
                </a:solidFill>
                <a:effectLst/>
              </a:rPr>
              <a:t> dis parturient </a:t>
            </a:r>
            <a:r>
              <a:rPr lang="en-US" b="0" i="0" err="1">
                <a:solidFill>
                  <a:srgbClr val="FFFFFF"/>
                </a:solidFill>
                <a:effectLst/>
              </a:rPr>
              <a:t>montes</a:t>
            </a:r>
            <a:r>
              <a:rPr lang="en-US" b="0" i="0">
                <a:solidFill>
                  <a:srgbClr val="FFFFFF"/>
                </a:solidFill>
                <a:effectLst/>
              </a:rPr>
              <a:t>. Morbi </a:t>
            </a:r>
            <a:r>
              <a:rPr lang="en-US" b="0" i="0" err="1">
                <a:solidFill>
                  <a:srgbClr val="FFFFFF"/>
                </a:solidFill>
                <a:effectLst/>
              </a:rPr>
              <a:t>leo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risus</a:t>
            </a:r>
            <a:r>
              <a:rPr lang="en-US" b="0" i="0">
                <a:solidFill>
                  <a:srgbClr val="FFFFFF"/>
                </a:solidFill>
                <a:effectLst/>
              </a:rPr>
              <a:t>, porta ac </a:t>
            </a:r>
            <a:r>
              <a:rPr lang="en-US" b="0" i="0" err="1">
                <a:solidFill>
                  <a:srgbClr val="FFFFFF"/>
                </a:solidFill>
                <a:effectLst/>
              </a:rPr>
              <a:t>consectetur</a:t>
            </a:r>
            <a:r>
              <a:rPr lang="en-US" b="0" i="0">
                <a:solidFill>
                  <a:srgbClr val="FFFFFF"/>
                </a:solidFill>
                <a:effectLst/>
              </a:rPr>
              <a:t> ac.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93C0A02-B3AA-B064-94E4-D9A1A26040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DA88E6-68DD-1CA8-6110-F906952231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6188" y="2937344"/>
            <a:ext cx="2374233" cy="6358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 b="0">
                <a:solidFill>
                  <a:schemeClr val="accent2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1234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9615E4-5BFD-70B0-FFEF-06AC1E98245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6187" y="3801978"/>
            <a:ext cx="2374233" cy="6358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Ipsum dolor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0CA0BDA-1825-5400-6E9A-8EAC5A193F1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983577" y="2937344"/>
            <a:ext cx="2374233" cy="6358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 b="0">
                <a:solidFill>
                  <a:schemeClr val="accent2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1234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B7E0E5-95F2-8D34-140E-CC1A80B360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983577" y="3801978"/>
            <a:ext cx="2374233" cy="6358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Lorem sit </a:t>
            </a:r>
            <a:r>
              <a:rPr lang="en-US" b="0" i="0" err="1">
                <a:solidFill>
                  <a:srgbClr val="FFFFFF"/>
                </a:solidFill>
                <a:effectLst/>
              </a:rPr>
              <a:t>amet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FC22241-F6CC-E45A-7CCC-FF401B78886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406188" y="4830312"/>
            <a:ext cx="2374233" cy="6358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 b="0">
                <a:solidFill>
                  <a:schemeClr val="accent2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1234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B49545-BFE1-EFB5-E5E2-CF8692D4B84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06187" y="5694948"/>
            <a:ext cx="2374233" cy="6358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b="0" i="0">
                <a:solidFill>
                  <a:srgbClr val="FFFFFF"/>
                </a:solidFill>
                <a:effectLst/>
              </a:rPr>
              <a:t>Donec sed </a:t>
            </a:r>
            <a:r>
              <a:rPr lang="en-US" b="0" i="0" err="1">
                <a:solidFill>
                  <a:srgbClr val="FFFFFF"/>
                </a:solidFill>
                <a:effectLst/>
              </a:rPr>
              <a:t>odio</a:t>
            </a: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EE32AE4-AD83-53F6-D0AF-7B314F66733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983577" y="4830312"/>
            <a:ext cx="2374233" cy="6358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800" b="0">
                <a:solidFill>
                  <a:schemeClr val="accent2"/>
                </a:solidFill>
                <a:latin typeface="Nunit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1234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22B3C-BA65-8433-4E9D-FAC9E72D179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983577" y="5694948"/>
            <a:ext cx="2374233" cy="6358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b="0" i="0" err="1">
                <a:solidFill>
                  <a:srgbClr val="FFFFFF"/>
                </a:solidFill>
                <a:effectLst/>
              </a:rPr>
              <a:t>Nascetur</a:t>
            </a:r>
            <a:r>
              <a:rPr lang="en-US" b="0" i="0">
                <a:solidFill>
                  <a:srgbClr val="FFFFFF"/>
                </a:solidFill>
                <a:effectLst/>
              </a:rPr>
              <a:t> </a:t>
            </a:r>
            <a:r>
              <a:rPr lang="en-US" b="0" i="0" err="1">
                <a:solidFill>
                  <a:srgbClr val="FFFFFF"/>
                </a:solidFill>
                <a:effectLst/>
              </a:rPr>
              <a:t>Ridiculus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6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4115E8A4-3039-7F33-A25E-24B550600019}"/>
              </a:ext>
            </a:extLst>
          </p:cNvPr>
          <p:cNvGrpSpPr/>
          <p:nvPr userDrawn="1"/>
        </p:nvGrpSpPr>
        <p:grpSpPr>
          <a:xfrm rot="10800000">
            <a:off x="298783" y="0"/>
            <a:ext cx="11594433" cy="3610720"/>
            <a:chOff x="0" y="0"/>
            <a:chExt cx="19083130" cy="5486400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73951A65-4F32-F2BB-944C-E74E8075349F}"/>
                </a:ext>
              </a:extLst>
            </p:cNvPr>
            <p:cNvSpPr/>
            <p:nvPr/>
          </p:nvSpPr>
          <p:spPr>
            <a:xfrm>
              <a:off x="0" y="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473B8D0-C320-1648-A960-94CF7FAC0E09}"/>
                </a:ext>
              </a:extLst>
            </p:cNvPr>
            <p:cNvSpPr/>
            <p:nvPr/>
          </p:nvSpPr>
          <p:spPr>
            <a:xfrm>
              <a:off x="9541565" y="0"/>
              <a:ext cx="9541565" cy="5486400"/>
            </a:xfrm>
            <a:custGeom>
              <a:avLst/>
              <a:gdLst/>
              <a:ahLst/>
              <a:cxnLst/>
              <a:rect l="l" t="t" r="r" b="b"/>
              <a:pathLst>
                <a:path w="9541565" h="5486400">
                  <a:moveTo>
                    <a:pt x="0" y="0"/>
                  </a:moveTo>
                  <a:lnTo>
                    <a:pt x="9541565" y="0"/>
                  </a:lnTo>
                  <a:lnTo>
                    <a:pt x="954156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EDFC49F3-59B2-2F5A-52A0-00E0B410CCA7}"/>
              </a:ext>
            </a:extLst>
          </p:cNvPr>
          <p:cNvSpPr/>
          <p:nvPr userDrawn="1"/>
        </p:nvSpPr>
        <p:spPr>
          <a:xfrm>
            <a:off x="1" y="1054925"/>
            <a:ext cx="12191999" cy="5803075"/>
          </a:xfrm>
          <a:custGeom>
            <a:avLst/>
            <a:gdLst/>
            <a:ahLst/>
            <a:cxnLst/>
            <a:rect l="l" t="t" r="r" b="b"/>
            <a:pathLst>
              <a:path w="23748369" h="10231330">
                <a:moveTo>
                  <a:pt x="0" y="0"/>
                </a:moveTo>
                <a:lnTo>
                  <a:pt x="23748369" y="0"/>
                </a:lnTo>
                <a:lnTo>
                  <a:pt x="23748369" y="10231330"/>
                </a:lnTo>
                <a:lnTo>
                  <a:pt x="0" y="10231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3" t="1" r="-18424" b="-71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CF8CED9-9727-F38E-7FDF-123AEFD05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38401"/>
            <a:ext cx="10972800" cy="681288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EC8CF71-EAB0-0090-724F-A8837B66CC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348789"/>
            <a:ext cx="5187616" cy="306805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b="0" i="0">
                <a:solidFill>
                  <a:srgbClr val="203B48"/>
                </a:solidFill>
                <a:effectLst/>
              </a:rPr>
              <a:t>Aenean lacinia </a:t>
            </a:r>
            <a:r>
              <a:rPr lang="en-US" b="0" i="0" err="1">
                <a:solidFill>
                  <a:srgbClr val="203B48"/>
                </a:solidFill>
                <a:effectLst/>
              </a:rPr>
              <a:t>bibendum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nulla</a:t>
            </a:r>
            <a:r>
              <a:rPr lang="en-US" b="0" i="0">
                <a:solidFill>
                  <a:srgbClr val="203B48"/>
                </a:solidFill>
                <a:effectLst/>
              </a:rPr>
              <a:t> sed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. </a:t>
            </a:r>
            <a:r>
              <a:rPr lang="en-US" b="0" i="0" err="1">
                <a:solidFill>
                  <a:srgbClr val="203B48"/>
                </a:solidFill>
                <a:effectLst/>
              </a:rPr>
              <a:t>Etiam</a:t>
            </a:r>
            <a:r>
              <a:rPr lang="en-US" b="0" i="0">
                <a:solidFill>
                  <a:srgbClr val="203B48"/>
                </a:solidFill>
                <a:effectLst/>
              </a:rPr>
              <a:t> porta </a:t>
            </a:r>
            <a:r>
              <a:rPr lang="en-US" b="0" i="0" err="1">
                <a:solidFill>
                  <a:srgbClr val="203B48"/>
                </a:solidFill>
                <a:effectLst/>
              </a:rPr>
              <a:t>sem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malesuada</a:t>
            </a:r>
            <a:r>
              <a:rPr lang="en-US" b="0" i="0">
                <a:solidFill>
                  <a:srgbClr val="203B48"/>
                </a:solidFill>
                <a:effectLst/>
              </a:rPr>
              <a:t> magna </a:t>
            </a:r>
            <a:r>
              <a:rPr lang="en-US" b="0" i="0" err="1">
                <a:solidFill>
                  <a:srgbClr val="203B48"/>
                </a:solidFill>
                <a:effectLst/>
              </a:rPr>
              <a:t>mollis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euismod</a:t>
            </a:r>
            <a:r>
              <a:rPr lang="en-US" b="0" i="0">
                <a:solidFill>
                  <a:srgbClr val="203B48"/>
                </a:solidFill>
                <a:effectLst/>
              </a:rPr>
              <a:t>. </a:t>
            </a:r>
            <a:r>
              <a:rPr lang="en-US" b="0" i="0" err="1">
                <a:solidFill>
                  <a:srgbClr val="203B48"/>
                </a:solidFill>
                <a:effectLst/>
              </a:rPr>
              <a:t>Vivamus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sagittis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lacus</a:t>
            </a:r>
            <a:r>
              <a:rPr lang="en-US" b="0" i="0">
                <a:solidFill>
                  <a:srgbClr val="203B48"/>
                </a:solidFill>
                <a:effectLst/>
              </a:rPr>
              <a:t> vel </a:t>
            </a:r>
            <a:r>
              <a:rPr lang="en-US" b="0" i="0" err="1">
                <a:solidFill>
                  <a:srgbClr val="203B48"/>
                </a:solidFill>
                <a:effectLst/>
              </a:rPr>
              <a:t>augue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laoreet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rutrum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faucibus</a:t>
            </a:r>
            <a:r>
              <a:rPr lang="en-US" b="0" i="0">
                <a:solidFill>
                  <a:srgbClr val="203B48"/>
                </a:solidFill>
                <a:effectLst/>
              </a:rPr>
              <a:t> dolor auctor. </a:t>
            </a:r>
            <a:r>
              <a:rPr lang="en-US" b="0" i="0" err="1">
                <a:solidFill>
                  <a:srgbClr val="203B48"/>
                </a:solidFill>
                <a:effectLst/>
              </a:rPr>
              <a:t>Praesent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commodo</a:t>
            </a:r>
            <a:r>
              <a:rPr lang="en-US" b="0" i="0">
                <a:solidFill>
                  <a:srgbClr val="203B48"/>
                </a:solidFill>
                <a:effectLst/>
              </a:rPr>
              <a:t> cursus magna, vel </a:t>
            </a:r>
            <a:r>
              <a:rPr lang="en-US" b="0" i="0" err="1">
                <a:solidFill>
                  <a:srgbClr val="203B48"/>
                </a:solidFill>
                <a:effectLst/>
              </a:rPr>
              <a:t>scelerisque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nisl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 et. Duis </a:t>
            </a:r>
            <a:r>
              <a:rPr lang="en-US" b="0" i="0" err="1">
                <a:solidFill>
                  <a:srgbClr val="203B48"/>
                </a:solidFill>
                <a:effectLst/>
              </a:rPr>
              <a:t>mollis</a:t>
            </a:r>
            <a:r>
              <a:rPr lang="en-US" b="0" i="0">
                <a:solidFill>
                  <a:srgbClr val="203B48"/>
                </a:solidFill>
                <a:effectLst/>
              </a:rPr>
              <a:t>, </a:t>
            </a:r>
            <a:r>
              <a:rPr lang="en-US" b="0" i="0" err="1">
                <a:solidFill>
                  <a:srgbClr val="203B48"/>
                </a:solidFill>
                <a:effectLst/>
              </a:rPr>
              <a:t>est</a:t>
            </a:r>
            <a:r>
              <a:rPr lang="en-US" b="0" i="0">
                <a:solidFill>
                  <a:srgbClr val="203B48"/>
                </a:solidFill>
                <a:effectLst/>
              </a:rPr>
              <a:t> non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commodo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luctus</a:t>
            </a:r>
            <a:r>
              <a:rPr lang="en-US" b="0" i="0">
                <a:solidFill>
                  <a:srgbClr val="203B48"/>
                </a:solidFill>
                <a:effectLst/>
              </a:rPr>
              <a:t>, nisi </a:t>
            </a:r>
            <a:r>
              <a:rPr lang="en-US" b="0" i="0" err="1">
                <a:solidFill>
                  <a:srgbClr val="203B48"/>
                </a:solidFill>
                <a:effectLst/>
              </a:rPr>
              <a:t>erat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porttitor</a:t>
            </a:r>
            <a:r>
              <a:rPr lang="en-US" b="0" i="0">
                <a:solidFill>
                  <a:srgbClr val="203B48"/>
                </a:solidFill>
                <a:effectLst/>
              </a:rPr>
              <a:t> ligula,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eget</a:t>
            </a:r>
            <a:r>
              <a:rPr lang="en-US" b="0" i="0">
                <a:solidFill>
                  <a:srgbClr val="203B48"/>
                </a:solidFill>
                <a:effectLst/>
              </a:rPr>
              <a:t> lacinia </a:t>
            </a:r>
            <a:r>
              <a:rPr lang="en-US" b="0" i="0" err="1">
                <a:solidFill>
                  <a:srgbClr val="203B48"/>
                </a:solidFill>
                <a:effectLst/>
              </a:rPr>
              <a:t>odio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sem</a:t>
            </a:r>
            <a:r>
              <a:rPr lang="en-US" b="0" i="0">
                <a:solidFill>
                  <a:srgbClr val="203B48"/>
                </a:solidFill>
                <a:effectLst/>
              </a:rPr>
              <a:t> nec </a:t>
            </a:r>
            <a:r>
              <a:rPr lang="en-US" b="0" i="0" err="1">
                <a:solidFill>
                  <a:srgbClr val="203B48"/>
                </a:solidFill>
                <a:effectLst/>
              </a:rPr>
              <a:t>elit</a:t>
            </a:r>
            <a:r>
              <a:rPr lang="en-US" b="0" i="0">
                <a:solidFill>
                  <a:srgbClr val="203B48"/>
                </a:solidFill>
                <a:effectLst/>
              </a:rPr>
              <a:t>. Donec id </a:t>
            </a:r>
            <a:r>
              <a:rPr lang="en-US" b="0" i="0" err="1">
                <a:solidFill>
                  <a:srgbClr val="203B48"/>
                </a:solidFill>
                <a:effectLst/>
              </a:rPr>
              <a:t>elit</a:t>
            </a:r>
            <a:r>
              <a:rPr lang="en-US" b="0" i="0">
                <a:solidFill>
                  <a:srgbClr val="203B48"/>
                </a:solidFill>
                <a:effectLst/>
              </a:rPr>
              <a:t> non mi porta gravida at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metus</a:t>
            </a:r>
            <a:r>
              <a:rPr lang="en-US" b="0" i="0">
                <a:solidFill>
                  <a:srgbClr val="203B48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1A71F9ED-C068-40E8-89BF-727305203C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3348789"/>
            <a:ext cx="5187616" cy="306805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b="0" i="0">
                <a:solidFill>
                  <a:srgbClr val="203B48"/>
                </a:solidFill>
                <a:effectLst/>
              </a:rPr>
              <a:t>Morbi </a:t>
            </a:r>
            <a:r>
              <a:rPr lang="en-US" b="0" i="0" err="1">
                <a:solidFill>
                  <a:srgbClr val="203B48"/>
                </a:solidFill>
                <a:effectLst/>
              </a:rPr>
              <a:t>leo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risus</a:t>
            </a:r>
            <a:r>
              <a:rPr lang="en-US" b="0" i="0">
                <a:solidFill>
                  <a:srgbClr val="203B48"/>
                </a:solidFill>
                <a:effectLst/>
              </a:rPr>
              <a:t>, porta ac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 ac, vestibulum at eros. </a:t>
            </a:r>
            <a:r>
              <a:rPr lang="en-US" b="0" i="0" err="1">
                <a:solidFill>
                  <a:srgbClr val="203B48"/>
                </a:solidFill>
                <a:effectLst/>
              </a:rPr>
              <a:t>Etiam</a:t>
            </a:r>
            <a:r>
              <a:rPr lang="en-US" b="0" i="0">
                <a:solidFill>
                  <a:srgbClr val="203B48"/>
                </a:solidFill>
                <a:effectLst/>
              </a:rPr>
              <a:t> porta </a:t>
            </a:r>
            <a:r>
              <a:rPr lang="en-US" b="0" i="0" err="1">
                <a:solidFill>
                  <a:srgbClr val="203B48"/>
                </a:solidFill>
                <a:effectLst/>
              </a:rPr>
              <a:t>sem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malesuada</a:t>
            </a:r>
            <a:r>
              <a:rPr lang="en-US" b="0" i="0">
                <a:solidFill>
                  <a:srgbClr val="203B48"/>
                </a:solidFill>
                <a:effectLst/>
              </a:rPr>
              <a:t> magna </a:t>
            </a:r>
            <a:r>
              <a:rPr lang="en-US" b="0" i="0" err="1">
                <a:solidFill>
                  <a:srgbClr val="203B48"/>
                </a:solidFill>
                <a:effectLst/>
              </a:rPr>
              <a:t>mollis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euismod</a:t>
            </a:r>
            <a:r>
              <a:rPr lang="en-US" b="0" i="0">
                <a:solidFill>
                  <a:srgbClr val="203B48"/>
                </a:solidFill>
                <a:effectLst/>
              </a:rPr>
              <a:t>. Integer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posuere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erat</a:t>
            </a:r>
            <a:r>
              <a:rPr lang="en-US" b="0" i="0">
                <a:solidFill>
                  <a:srgbClr val="203B48"/>
                </a:solidFill>
                <a:effectLst/>
              </a:rPr>
              <a:t> a ante </a:t>
            </a:r>
            <a:r>
              <a:rPr lang="en-US" b="0" i="0" err="1">
                <a:solidFill>
                  <a:srgbClr val="203B48"/>
                </a:solidFill>
                <a:effectLst/>
              </a:rPr>
              <a:t>venenatis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dapibus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posuere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velit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aliquet</a:t>
            </a:r>
            <a:r>
              <a:rPr lang="en-US" b="0" i="0">
                <a:solidFill>
                  <a:srgbClr val="203B48"/>
                </a:solidFill>
                <a:effectLst/>
              </a:rPr>
              <a:t>. Integer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posuere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erat</a:t>
            </a:r>
            <a:r>
              <a:rPr lang="en-US" b="0" i="0">
                <a:solidFill>
                  <a:srgbClr val="203B48"/>
                </a:solidFill>
                <a:effectLst/>
              </a:rPr>
              <a:t> a ante </a:t>
            </a:r>
            <a:r>
              <a:rPr lang="en-US" b="0" i="0" err="1">
                <a:solidFill>
                  <a:srgbClr val="203B48"/>
                </a:solidFill>
                <a:effectLst/>
              </a:rPr>
              <a:t>venenatis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dapibus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posuere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velit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aliquet</a:t>
            </a:r>
            <a:r>
              <a:rPr lang="en-US" b="0" i="0">
                <a:solidFill>
                  <a:srgbClr val="203B48"/>
                </a:solidFill>
                <a:effectLst/>
              </a:rPr>
              <a:t>. Aenean lacinia </a:t>
            </a:r>
            <a:r>
              <a:rPr lang="en-US" b="0" i="0" err="1">
                <a:solidFill>
                  <a:srgbClr val="203B48"/>
                </a:solidFill>
                <a:effectLst/>
              </a:rPr>
              <a:t>bibendum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nulla</a:t>
            </a:r>
            <a:r>
              <a:rPr lang="en-US" b="0" i="0">
                <a:solidFill>
                  <a:srgbClr val="203B48"/>
                </a:solidFill>
                <a:effectLst/>
              </a:rPr>
              <a:t> sed </a:t>
            </a:r>
            <a:r>
              <a:rPr lang="en-US" b="0" i="0" err="1">
                <a:solidFill>
                  <a:srgbClr val="203B48"/>
                </a:solidFill>
                <a:effectLst/>
              </a:rPr>
              <a:t>consectetur</a:t>
            </a:r>
            <a:r>
              <a:rPr lang="en-US" b="0" i="0">
                <a:solidFill>
                  <a:srgbClr val="203B48"/>
                </a:solidFill>
                <a:effectLst/>
              </a:rPr>
              <a:t>. </a:t>
            </a:r>
            <a:r>
              <a:rPr lang="en-US" b="0" i="0" err="1">
                <a:solidFill>
                  <a:srgbClr val="203B48"/>
                </a:solidFill>
                <a:effectLst/>
              </a:rPr>
              <a:t>luctus</a:t>
            </a:r>
            <a:r>
              <a:rPr lang="en-US" b="0" i="0">
                <a:solidFill>
                  <a:srgbClr val="203B48"/>
                </a:solidFill>
                <a:effectLst/>
              </a:rPr>
              <a:t>, nisi Aenean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Egestas</a:t>
            </a:r>
            <a:r>
              <a:rPr lang="en-US" b="0" i="0">
                <a:solidFill>
                  <a:srgbClr val="203B48"/>
                </a:solidFill>
                <a:effectLst/>
              </a:rPr>
              <a:t> Fringilla </a:t>
            </a:r>
            <a:r>
              <a:rPr lang="en-US" b="0" i="0" err="1">
                <a:solidFill>
                  <a:srgbClr val="203B48"/>
                </a:solidFill>
                <a:effectLst/>
              </a:rPr>
              <a:t>erat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porttitor</a:t>
            </a:r>
            <a:r>
              <a:rPr lang="en-US" b="0" i="0">
                <a:solidFill>
                  <a:srgbClr val="203B48"/>
                </a:solidFill>
                <a:effectLst/>
              </a:rPr>
              <a:t> ligula, </a:t>
            </a:r>
            <a:r>
              <a:rPr lang="en-US" b="0" i="0" err="1">
                <a:solidFill>
                  <a:srgbClr val="203B48"/>
                </a:solidFill>
                <a:effectLst/>
              </a:rPr>
              <a:t>eget</a:t>
            </a:r>
            <a:r>
              <a:rPr lang="en-US" b="0" i="0">
                <a:solidFill>
                  <a:srgbClr val="203B48"/>
                </a:solidFill>
                <a:effectLst/>
              </a:rPr>
              <a:t> lacinia </a:t>
            </a:r>
            <a:r>
              <a:rPr lang="en-US" b="0" i="0" err="1">
                <a:solidFill>
                  <a:srgbClr val="203B48"/>
                </a:solidFill>
                <a:effectLst/>
              </a:rPr>
              <a:t>odio</a:t>
            </a:r>
            <a:r>
              <a:rPr lang="en-US" b="0" i="0">
                <a:solidFill>
                  <a:srgbClr val="203B48"/>
                </a:solidFill>
                <a:effectLst/>
              </a:rPr>
              <a:t> </a:t>
            </a:r>
            <a:r>
              <a:rPr lang="en-US" b="0" i="0" err="1">
                <a:solidFill>
                  <a:srgbClr val="203B48"/>
                </a:solidFill>
                <a:effectLst/>
              </a:rPr>
              <a:t>sem</a:t>
            </a:r>
            <a:r>
              <a:rPr lang="en-US" b="0" i="0">
                <a:solidFill>
                  <a:srgbClr val="203B48"/>
                </a:solidFill>
                <a:effectLst/>
              </a:rPr>
              <a:t> nec </a:t>
            </a:r>
            <a:r>
              <a:rPr lang="en-US" b="0" i="0" err="1">
                <a:solidFill>
                  <a:srgbClr val="203B48"/>
                </a:solidFill>
                <a:effectLst/>
              </a:rPr>
              <a:t>elit</a:t>
            </a:r>
            <a:r>
              <a:rPr lang="en-US" b="0" i="0">
                <a:solidFill>
                  <a:srgbClr val="203B48"/>
                </a:solidFill>
                <a:effectLst/>
              </a:rPr>
              <a:t>.</a:t>
            </a:r>
            <a:endParaRPr lang="en-US"/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3C75EF6-79FD-4B40-0A83-58B7FDA5DE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90261" y="548805"/>
            <a:ext cx="2560319" cy="2560319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25641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929AB-80C6-3DFC-221D-C748B762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49769-4B55-A847-44D0-AB8D20B51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2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7" r:id="rId5"/>
    <p:sldLayoutId id="2147483671" r:id="rId6"/>
    <p:sldLayoutId id="2147483665" r:id="rId7"/>
    <p:sldLayoutId id="2147483666" r:id="rId8"/>
    <p:sldLayoutId id="2147483667" r:id="rId9"/>
    <p:sldLayoutId id="2147483672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2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F759-F9D6-6746-720A-A8AC2CF58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Organizational Updates</a:t>
            </a:r>
          </a:p>
        </p:txBody>
      </p:sp>
    </p:spTree>
    <p:extLst>
      <p:ext uri="{BB962C8B-B14F-4D97-AF65-F5344CB8AC3E}">
        <p14:creationId xmlns:p14="http://schemas.microsoft.com/office/powerpoint/2010/main" val="2935249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0C2C-110B-D057-5261-0FAEF7FC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 of Stay - Cats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F23E6AF-EBA8-0293-CA14-10D9B7450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117962"/>
              </p:ext>
            </p:extLst>
          </p:nvPr>
        </p:nvGraphicFramePr>
        <p:xfrm>
          <a:off x="609600" y="1828800"/>
          <a:ext cx="10972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21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E612-34C7-CF20-5F03-9C66E568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 of Stay - Dogs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56F95A-DD8E-6FA9-20AD-D7CD9B555F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875796"/>
              </p:ext>
            </p:extLst>
          </p:nvPr>
        </p:nvGraphicFramePr>
        <p:xfrm>
          <a:off x="609600" y="1828800"/>
          <a:ext cx="10972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835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23D57-4EC2-D57F-1A61-EF32D609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Nunito"/>
              </a:rPr>
              <a:t>Day 9 with NHS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ACDE6-9FA0-BE47-6F9F-79959FE7A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346" y="2024939"/>
            <a:ext cx="6153970" cy="9176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10 pm on Thursday, one of our VAs gets a call on the After-Hours Emergency Phone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AE6E3-007E-CC0F-73F0-0963AF8F0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346" y="3000591"/>
            <a:ext cx="6140116" cy="9176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Nightshade has been on-and-off the bottle for the past few days and is now lethargic</a:t>
            </a:r>
            <a:endParaRPr lang="en-US" dirty="0"/>
          </a:p>
        </p:txBody>
      </p:sp>
      <p:pic>
        <p:nvPicPr>
          <p:cNvPr id="6" name="Picture Placeholder 5" descr="Sorbet">
            <a:extLst>
              <a:ext uri="{FF2B5EF4-FFF2-40B4-BE49-F238E27FC236}">
                <a16:creationId xmlns:a16="http://schemas.microsoft.com/office/drawing/2014/main" id="{1ECDC903-0019-6440-8B22-28990F35F76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49" b="-249"/>
          <a:stretch/>
        </p:blipFill>
        <p:spPr>
          <a:xfrm>
            <a:off x="7421690" y="667182"/>
            <a:ext cx="5550929" cy="5580208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C40723-A027-968C-9C68-24BC792A8CF5}"/>
              </a:ext>
            </a:extLst>
          </p:cNvPr>
          <p:cNvSpPr txBox="1">
            <a:spLocks/>
          </p:cNvSpPr>
          <p:nvPr/>
        </p:nvSpPr>
        <p:spPr>
          <a:xfrm>
            <a:off x="838200" y="4011973"/>
            <a:ext cx="6583462" cy="917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Our VAs triage the call and makes an emergency drop off appointment for the morning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368F53-1E88-BC75-FF6F-ADEAA4A8D79F}"/>
              </a:ext>
            </a:extLst>
          </p:cNvPr>
          <p:cNvSpPr txBox="1">
            <a:spLocks/>
          </p:cNvSpPr>
          <p:nvPr/>
        </p:nvSpPr>
        <p:spPr>
          <a:xfrm>
            <a:off x="838199" y="4926373"/>
            <a:ext cx="6583462" cy="917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DVM exam &amp; diagnostics reveal constipation. Treatments are given.</a:t>
            </a:r>
          </a:p>
        </p:txBody>
      </p:sp>
    </p:spTree>
    <p:extLst>
      <p:ext uri="{BB962C8B-B14F-4D97-AF65-F5344CB8AC3E}">
        <p14:creationId xmlns:p14="http://schemas.microsoft.com/office/powerpoint/2010/main" val="28146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86E0-4385-CE6C-2EDD-CB8DD34E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unito"/>
              </a:rPr>
              <a:t>Day 43 with NHS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66A6C-62CA-687B-C6F4-69DCB0785B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6168" y="2076238"/>
            <a:ext cx="5991725" cy="9921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>
                <a:latin typeface="Open Sans"/>
                <a:ea typeface="Open Sans"/>
                <a:cs typeface="Open Sans"/>
              </a:rPr>
              <a:t>The CSR team receives an email from foster parent for "goopy eyes"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FBF68-B45B-D096-592C-BA98CFD3B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877" y="3303459"/>
            <a:ext cx="6421215" cy="6735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Open Sans"/>
                <a:ea typeface="Open Sans"/>
                <a:cs typeface="Open Sans"/>
              </a:rPr>
              <a:t>Drop-off appointment made for the following day</a:t>
            </a:r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50B6E6-8AFB-3E4E-8510-3278B2444B2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4" b="14"/>
          <a:stretch/>
        </p:blipFill>
        <p:spPr/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1B63A5-7836-6439-FFC8-90164DF8A2CE}"/>
              </a:ext>
            </a:extLst>
          </p:cNvPr>
          <p:cNvSpPr txBox="1">
            <a:spLocks/>
          </p:cNvSpPr>
          <p:nvPr/>
        </p:nvSpPr>
        <p:spPr>
          <a:xfrm>
            <a:off x="853877" y="5353932"/>
            <a:ext cx="6171833" cy="6735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Open Sans"/>
                <a:ea typeface="Open Sans"/>
                <a:cs typeface="Open Sans"/>
              </a:rPr>
              <a:t>Treatments given and medications prescribed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E436172-117D-8D39-C745-BA420E57416A}"/>
              </a:ext>
            </a:extLst>
          </p:cNvPr>
          <p:cNvSpPr txBox="1">
            <a:spLocks/>
          </p:cNvSpPr>
          <p:nvPr/>
        </p:nvSpPr>
        <p:spPr>
          <a:xfrm>
            <a:off x="853877" y="4107023"/>
            <a:ext cx="5977870" cy="113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Open Sans"/>
                <a:ea typeface="Open Sans"/>
                <a:cs typeface="Open Sans"/>
              </a:rPr>
              <a:t>Day of appointment, foster states the kitten started having diarrhea last night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5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E954-AAF4-C68C-492B-CD642F36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Nunito"/>
              </a:rPr>
              <a:t>Day 47 with NHS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95ED-E9AA-EA0A-0F8C-09B0BF66B9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346" y="2024939"/>
            <a:ext cx="6153970" cy="640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400">
                <a:latin typeface="Open Sans"/>
                <a:ea typeface="Open Sans"/>
                <a:cs typeface="Open Sans"/>
              </a:rPr>
              <a:t>Foster dropping off for neuter!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4EB7C-D0FD-B306-D5D8-10F8638616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3510" y="2668082"/>
            <a:ext cx="5378116" cy="5574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Wingdings" panose="020B0604020202020204" pitchFamily="34" charset="0"/>
              <a:buChar char="Ø"/>
            </a:pPr>
            <a:r>
              <a:rPr lang="en-US" sz="2000">
                <a:latin typeface="Open Sans"/>
                <a:ea typeface="Open Sans"/>
                <a:cs typeface="Open Sans"/>
              </a:rPr>
              <a:t>  CSR checks kitten in</a:t>
            </a:r>
            <a:endParaRPr lang="en-US" sz="2000"/>
          </a:p>
        </p:txBody>
      </p:sp>
      <p:pic>
        <p:nvPicPr>
          <p:cNvPr id="6" name="Picture Placeholder 5" descr="Viscount">
            <a:extLst>
              <a:ext uri="{FF2B5EF4-FFF2-40B4-BE49-F238E27FC236}">
                <a16:creationId xmlns:a16="http://schemas.microsoft.com/office/drawing/2014/main" id="{3358C389-9F0C-A697-B02E-19B014F9F2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4" b="14"/>
          <a:stretch/>
        </p:blipFill>
        <p:spPr/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AE25DA-F299-4C07-9CEB-76BD1067EC93}"/>
              </a:ext>
            </a:extLst>
          </p:cNvPr>
          <p:cNvSpPr txBox="1">
            <a:spLocks/>
          </p:cNvSpPr>
          <p:nvPr/>
        </p:nvSpPr>
        <p:spPr>
          <a:xfrm>
            <a:off x="713509" y="3374664"/>
            <a:ext cx="8453826" cy="640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20B0604020202020204" pitchFamily="34" charset="0"/>
              <a:buChar char="Ø"/>
            </a:pPr>
            <a:r>
              <a:rPr lang="en-US" sz="2000">
                <a:latin typeface="Open Sans"/>
                <a:ea typeface="Open Sans"/>
                <a:cs typeface="Open Sans"/>
              </a:rPr>
              <a:t>  Medicine Team Wood’s Lamps and confirms sex </a:t>
            </a:r>
            <a:endParaRPr lang="en-US" sz="20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607162-8254-6A26-CFE5-2D80CEFA9DB8}"/>
              </a:ext>
            </a:extLst>
          </p:cNvPr>
          <p:cNvSpPr txBox="1">
            <a:spLocks/>
          </p:cNvSpPr>
          <p:nvPr/>
        </p:nvSpPr>
        <p:spPr>
          <a:xfrm>
            <a:off x="713510" y="4011972"/>
            <a:ext cx="7179206" cy="585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Wingdings" panose="020B0604020202020204" pitchFamily="34" charset="0"/>
              <a:buChar char="Ø"/>
            </a:pPr>
            <a:r>
              <a:rPr lang="en-US" sz="2000">
                <a:latin typeface="Open Sans"/>
                <a:ea typeface="Open Sans"/>
                <a:cs typeface="Open Sans"/>
              </a:rPr>
              <a:t>Surgery Team works him into their flow for the day</a:t>
            </a:r>
            <a:endParaRPr lang="en-US" sz="20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FC6E4E-DFCA-B0DE-3CA8-4D72D1DCC525}"/>
              </a:ext>
            </a:extLst>
          </p:cNvPr>
          <p:cNvSpPr txBox="1">
            <a:spLocks/>
          </p:cNvSpPr>
          <p:nvPr/>
        </p:nvSpPr>
        <p:spPr>
          <a:xfrm>
            <a:off x="713510" y="4732409"/>
            <a:ext cx="7179206" cy="585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Wingdings" panose="020B0604020202020204" pitchFamily="34" charset="0"/>
              <a:buChar char="Ø"/>
            </a:pPr>
            <a:r>
              <a:rPr lang="en-US" sz="2000">
                <a:latin typeface="Open Sans"/>
                <a:ea typeface="Open Sans"/>
                <a:cs typeface="Open Sans"/>
              </a:rPr>
              <a:t>Cat Team transports to recovery kennel for the night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050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2E55-B33A-42FE-D2D9-ABE393C9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093A-6BBF-348D-B66A-FFE370B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Adoptions</a:t>
            </a:r>
            <a:br>
              <a:rPr lang="en-US"/>
            </a:br>
            <a:r>
              <a:rPr lang="en-US"/>
              <a:t>Reno Campus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1335EB9-FF63-7EDC-89D4-D2075C3D6D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6" r="5556"/>
          <a:stretch/>
        </p:blipFill>
        <p:spPr>
          <a:xfrm>
            <a:off x="0" y="265113"/>
            <a:ext cx="457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16186-E1EA-B8EB-BE43-D4065CE58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638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EC022-8C3E-AEEF-AA30-106375B8BF4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Q1</a:t>
            </a:r>
          </a:p>
          <a:p>
            <a:r>
              <a:rPr lang="en-US"/>
              <a:t>Cats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B5A53F-AAF9-2CFE-3DFD-93B0A540292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708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2B7471-3030-0284-27FD-7954C2AC96B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Cats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243B6E-B595-5DE4-4CAA-14BAD2657AF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693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D7491-48B3-6A87-0555-CE2B8817348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Q1</a:t>
            </a:r>
          </a:p>
          <a:p>
            <a:r>
              <a:rPr lang="en-US"/>
              <a:t>Dogs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1A0A8F-2247-9B63-B1C9-5E476896858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/>
              <a:t>745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5C009-4519-8A3A-D3E7-04FFBE0A1B8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83577" y="5694948"/>
            <a:ext cx="2499586" cy="635868"/>
          </a:xfrm>
        </p:spPr>
        <p:txBody>
          <a:bodyPr/>
          <a:lstStyle/>
          <a:p>
            <a:r>
              <a:rPr lang="en-US"/>
              <a:t>2025 – Q1</a:t>
            </a:r>
          </a:p>
          <a:p>
            <a:r>
              <a:rPr lang="en-US"/>
              <a:t>Dogs</a:t>
            </a:r>
          </a:p>
        </p:txBody>
      </p:sp>
    </p:spTree>
    <p:extLst>
      <p:ext uri="{BB962C8B-B14F-4D97-AF65-F5344CB8AC3E}">
        <p14:creationId xmlns:p14="http://schemas.microsoft.com/office/powerpoint/2010/main" val="228243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1F38-31ED-AB17-548F-0D143D76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unito"/>
              </a:rPr>
              <a:t>Day 55 post NHS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B2C3B-687B-EDA1-9578-C5A18FC28A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083" y="2076238"/>
            <a:ext cx="5991725" cy="1126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At time of adoption scheduled an appointment for our public vaccine clinic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5CAD8-EA07-AE82-5ECE-04FF5A532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083" y="3427445"/>
            <a:ext cx="5991725" cy="1113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Came in on a Wednesday for our vaccine clinic to get his FVRCP and Rabies vaccines</a:t>
            </a:r>
            <a:endParaRPr lang="en-US" dirty="0"/>
          </a:p>
        </p:txBody>
      </p:sp>
      <p:pic>
        <p:nvPicPr>
          <p:cNvPr id="6" name="Picture Placeholder 5" descr="Hoodwink">
            <a:extLst>
              <a:ext uri="{FF2B5EF4-FFF2-40B4-BE49-F238E27FC236}">
                <a16:creationId xmlns:a16="http://schemas.microsoft.com/office/drawing/2014/main" id="{11319346-2868-30A5-5698-FABD15032A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4" b="14"/>
          <a:stretch/>
        </p:blipFill>
        <p:spPr>
          <a:xfrm rot="-1080000">
            <a:off x="7560235" y="681037"/>
            <a:ext cx="5564768" cy="5564768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DAF6164-924E-5E4C-2C68-402C36A2C127}"/>
              </a:ext>
            </a:extLst>
          </p:cNvPr>
          <p:cNvSpPr txBox="1">
            <a:spLocks/>
          </p:cNvSpPr>
          <p:nvPr/>
        </p:nvSpPr>
        <p:spPr>
          <a:xfrm>
            <a:off x="836500" y="4780964"/>
            <a:ext cx="6004640" cy="1513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Adopter says Nightshade has adapted very well into the home and sleeps with her daughter every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C1AB-6474-1FC0-31BE-1050C634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4C0A-2FAC-D665-966A-AABBCEF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- Cats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5CB7B-03C2-9391-2E2A-D5EC9790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48" y="1828800"/>
            <a:ext cx="101643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2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06483-66E1-B034-8DF1-29919A28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93E7-84D2-A962-9BDB-CD12354F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- Dogs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CCA51-113A-2643-B3AD-3A8723CB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93" y="1828800"/>
            <a:ext cx="111744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65F-2A90-D86D-3C0B-84C5A88C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Fitzpatrick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87D0-4E9B-1B3C-F09D-EFD97F6EF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Director of Community Medicine &amp; Surgery</a:t>
            </a:r>
          </a:p>
        </p:txBody>
      </p:sp>
      <p:pic>
        <p:nvPicPr>
          <p:cNvPr id="7" name="Picture Placeholder 6" descr="A person holding two dogs&#10;&#10;AI-generated content may be incorrect.">
            <a:extLst>
              <a:ext uri="{FF2B5EF4-FFF2-40B4-BE49-F238E27FC236}">
                <a16:creationId xmlns:a16="http://schemas.microsoft.com/office/drawing/2014/main" id="{29717A97-FA03-8B5A-F98E-6A22CFA8FA4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929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7EFD-5E0F-3496-9369-6FDC6C1A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E9D04-404D-53B4-C01B-28B09B1FE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Prepared for Animal Services Advisory Board</a:t>
            </a:r>
          </a:p>
        </p:txBody>
      </p:sp>
      <p:pic>
        <p:nvPicPr>
          <p:cNvPr id="6" name="Picture Placeholder 5" descr="A yellow metal dog statue in front of a building&#10;&#10;AI-generated content may be incorrect.">
            <a:extLst>
              <a:ext uri="{FF2B5EF4-FFF2-40B4-BE49-F238E27FC236}">
                <a16:creationId xmlns:a16="http://schemas.microsoft.com/office/drawing/2014/main" id="{4CFF7687-368C-0369-D7F1-D443D768FD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2500" r="12500"/>
          <a:stretch/>
        </p:blipFill>
        <p:spPr>
          <a:xfrm rot="5400000">
            <a:off x="6538913" y="914400"/>
            <a:ext cx="5029200" cy="5029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3F099-C538-2AF4-D618-3D85F4D9D3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May 16, 2025</a:t>
            </a:r>
          </a:p>
        </p:txBody>
      </p:sp>
    </p:spTree>
    <p:extLst>
      <p:ext uri="{BB962C8B-B14F-4D97-AF65-F5344CB8AC3E}">
        <p14:creationId xmlns:p14="http://schemas.microsoft.com/office/powerpoint/2010/main" val="141068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527C-B33E-4FAB-DCE1-FDF6F9B7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BAF43-46B9-6D2B-79C7-65885B8D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Public Clinic</a:t>
            </a:r>
            <a:br>
              <a:rPr lang="en-US"/>
            </a:br>
            <a:r>
              <a:rPr lang="en-US"/>
              <a:t>Reno Campus</a:t>
            </a:r>
          </a:p>
        </p:txBody>
      </p:sp>
      <p:pic>
        <p:nvPicPr>
          <p:cNvPr id="12" name="Picture Placeholder 11" descr="A group of people in scrubs and surgical caps performing surgery&#10;&#10;AI-generated content may be incorrect.">
            <a:extLst>
              <a:ext uri="{FF2B5EF4-FFF2-40B4-BE49-F238E27FC236}">
                <a16:creationId xmlns:a16="http://schemas.microsoft.com/office/drawing/2014/main" id="{9F1171AA-0E2C-A405-9F57-99A76A7181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096" t="721" r="40877" b="-722"/>
          <a:stretch/>
        </p:blipFill>
        <p:spPr>
          <a:xfrm>
            <a:off x="0" y="265113"/>
            <a:ext cx="4574487" cy="68580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715A2-7BE2-B6E0-6711-29691BFF5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454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664D8-2139-7FB4-3DD1-9F82BE47B2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Cats – S/N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97C520-80DA-F76C-88B2-3A6A52FFACA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983577" y="2937344"/>
            <a:ext cx="2970298" cy="635868"/>
          </a:xfrm>
        </p:spPr>
        <p:txBody>
          <a:bodyPr/>
          <a:lstStyle/>
          <a:p>
            <a:r>
              <a:rPr lang="en-US"/>
              <a:t>866 / 443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A1CABF-79A0-D3D2-E9B5-4B975FDB528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Cats – Vaccines / Microchips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E2C4DC-A17F-9D89-151D-41B3A9CC975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0729B4-DF3E-E18B-BB4D-6FC4DBA94A6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Dogs – S/N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F65D2-14A7-ADE1-F570-A795B01E75D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83577" y="4830312"/>
            <a:ext cx="3075073" cy="635868"/>
          </a:xfrm>
        </p:spPr>
        <p:txBody>
          <a:bodyPr/>
          <a:lstStyle/>
          <a:p>
            <a:r>
              <a:rPr lang="en-US"/>
              <a:t>1,497 / 87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B1125B-32EC-6E0A-BBCC-A04F098A27E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83577" y="5694948"/>
            <a:ext cx="2776032" cy="635868"/>
          </a:xfrm>
        </p:spPr>
        <p:txBody>
          <a:bodyPr/>
          <a:lstStyle/>
          <a:p>
            <a:r>
              <a:rPr lang="en-US"/>
              <a:t>2025 – Q1</a:t>
            </a:r>
          </a:p>
          <a:p>
            <a:r>
              <a:rPr lang="en-US"/>
              <a:t>Dogs – Vaccines / Microchips</a:t>
            </a:r>
          </a:p>
        </p:txBody>
      </p:sp>
    </p:spTree>
    <p:extLst>
      <p:ext uri="{BB962C8B-B14F-4D97-AF65-F5344CB8AC3E}">
        <p14:creationId xmlns:p14="http://schemas.microsoft.com/office/powerpoint/2010/main" val="94750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D465-28B4-39EA-4001-DE8B4ABF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FC5-55AD-07E9-E508-F28936CB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Reno Public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F9F0E-8534-64C9-8497-544396944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10972800" cy="35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2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3098">
            <a:off x="5100816" y="-95350"/>
            <a:ext cx="8119569" cy="1575001"/>
          </a:xfrm>
          <a:custGeom>
            <a:avLst/>
            <a:gdLst/>
            <a:ahLst/>
            <a:cxnLst/>
            <a:rect l="l" t="t" r="r" b="b"/>
            <a:pathLst>
              <a:path w="12179353" h="2362501">
                <a:moveTo>
                  <a:pt x="0" y="0"/>
                </a:moveTo>
                <a:lnTo>
                  <a:pt x="12179352" y="0"/>
                </a:lnTo>
                <a:lnTo>
                  <a:pt x="12179352" y="2362500"/>
                </a:lnTo>
                <a:lnTo>
                  <a:pt x="0" y="23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7163934" y="685800"/>
            <a:ext cx="5486422" cy="548640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5017388"/>
            <a:ext cx="2762644" cy="1840612"/>
          </a:xfrm>
          <a:custGeom>
            <a:avLst/>
            <a:gdLst/>
            <a:ahLst/>
            <a:cxnLst/>
            <a:rect l="l" t="t" r="r" b="b"/>
            <a:pathLst>
              <a:path w="4143966" h="2760918">
                <a:moveTo>
                  <a:pt x="0" y="0"/>
                </a:moveTo>
                <a:lnTo>
                  <a:pt x="4143966" y="0"/>
                </a:lnTo>
                <a:lnTo>
                  <a:pt x="4143966" y="2760918"/>
                </a:lnTo>
                <a:lnTo>
                  <a:pt x="0" y="2760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998382"/>
            <a:ext cx="477205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4" b="1">
                <a:solidFill>
                  <a:srgbClr val="FF5A6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Community Programs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781397"/>
            <a:ext cx="5410200" cy="89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Our focus with Community Programs is to effectively deliver the low-cost services and resources to the populations in our communities most in need.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3193636"/>
            <a:ext cx="5410200" cy="305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61" lvl="1" indent="-172730">
              <a:lnSpc>
                <a:spcPts val="24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Pet Pantry</a:t>
            </a:r>
          </a:p>
          <a:p>
            <a:pPr marL="690921" lvl="2" indent="-230307">
              <a:lnSpc>
                <a:spcPts val="2400"/>
              </a:lnSpc>
              <a:buFont typeface="Arial"/>
              <a:buChar char="⚬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Provided </a:t>
            </a: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48,460 </a:t>
            </a:r>
            <a:r>
              <a:rPr lang="en-US" sz="16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lbs</a:t>
            </a: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dry food and </a:t>
            </a: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3,270 cans </a:t>
            </a: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wet food in the first quarter of 2025, helping 5,471 owned animals and colony cats</a:t>
            </a:r>
          </a:p>
          <a:p>
            <a:pPr marL="345461" lvl="1" indent="-172730">
              <a:lnSpc>
                <a:spcPts val="24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Community Medicine &amp; Surgery</a:t>
            </a:r>
          </a:p>
          <a:p>
            <a:pPr marL="690921" lvl="2" indent="-230307">
              <a:lnSpc>
                <a:spcPts val="2400"/>
              </a:lnSpc>
              <a:buFont typeface="Arial"/>
              <a:buChar char="⚬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Expanded surgery and vaccine options</a:t>
            </a:r>
          </a:p>
          <a:p>
            <a:pPr marL="345461" lvl="1" indent="-172730">
              <a:lnSpc>
                <a:spcPts val="24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Community Support Events</a:t>
            </a:r>
          </a:p>
          <a:p>
            <a:pPr marL="690921" lvl="2" indent="-230307">
              <a:lnSpc>
                <a:spcPts val="2400"/>
              </a:lnSpc>
              <a:buFont typeface="Arial"/>
              <a:buChar char="⚬"/>
            </a:pPr>
            <a:r>
              <a:rPr lang="en-US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Participating in events like Pets of the Homeless Wellness Clinic, where NHS will be providing free microchips and 50 free S/N vouchers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ABD7-9685-B244-B82D-85CF2E0A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Pets of the Homeless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9E87-5437-4AD2-E648-CDDF2FD876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3380384"/>
            <a:ext cx="5581136" cy="3004374"/>
          </a:xfrm>
        </p:spPr>
        <p:txBody>
          <a:bodyPr/>
          <a:lstStyle/>
          <a:p>
            <a:r>
              <a:rPr lang="en-US" b="1" dirty="0"/>
              <a:t>Carson City Wellness Clinic on October 19</a:t>
            </a:r>
            <a:r>
              <a:rPr lang="en-US" b="1" baseline="30000" dirty="0"/>
              <a:t>th</a:t>
            </a:r>
            <a:r>
              <a:rPr lang="en-US" b="1" dirty="0"/>
              <a:t>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NHS serviced 99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 free microchips provided by NHS </a:t>
            </a:r>
            <a:r>
              <a:rPr lang="en-US"/>
              <a:t>and 24Petwatch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65 free Licenses issued by NHS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4EFD-18E4-D3C5-5DB2-A7C4D0D0E4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Reno Wellness Clinic occurring May 17</a:t>
            </a:r>
            <a:r>
              <a:rPr lang="en-US" b="1" baseline="30000" dirty="0"/>
              <a:t>th</a:t>
            </a:r>
            <a:r>
              <a:rPr lang="en-US" b="1" dirty="0"/>
              <a:t>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Expecting up to 200 pets in need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NHS will be providing free microchips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NHS will be offering $10,000 worth of free S/N services</a:t>
            </a:r>
          </a:p>
        </p:txBody>
      </p:sp>
      <p:pic>
        <p:nvPicPr>
          <p:cNvPr id="6" name="Picture Placeholder 5" descr="A dog lying on a wood surface&#10;&#10;AI-generated content may be incorrect.">
            <a:extLst>
              <a:ext uri="{FF2B5EF4-FFF2-40B4-BE49-F238E27FC236}">
                <a16:creationId xmlns:a16="http://schemas.microsoft.com/office/drawing/2014/main" id="{9B53F080-E117-846C-40A0-E32A211F33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/>
          <a:stretch/>
        </p:blipFill>
        <p:spPr/>
      </p:pic>
      <p:pic>
        <p:nvPicPr>
          <p:cNvPr id="1026" name="Picture 2" descr="Pets of the Homeless">
            <a:extLst>
              <a:ext uri="{FF2B5EF4-FFF2-40B4-BE49-F238E27FC236}">
                <a16:creationId xmlns:a16="http://schemas.microsoft.com/office/drawing/2014/main" id="{42DCE21C-B7E9-0777-F725-0086C92D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34" y="1135147"/>
            <a:ext cx="25400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8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veterinary clinic&#10;&#10;Description automatically generated">
            <a:extLst>
              <a:ext uri="{FF2B5EF4-FFF2-40B4-BE49-F238E27FC236}">
                <a16:creationId xmlns:a16="http://schemas.microsoft.com/office/drawing/2014/main" id="{2AAF1E5B-F37E-7B48-A6D3-C86FBE16A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0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0D52-6908-80D2-20C1-6D2B6BD9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Community Intakes</a:t>
            </a:r>
            <a:br>
              <a:rPr lang="en-US"/>
            </a:br>
            <a:r>
              <a:rPr lang="en-US"/>
              <a:t>Reno Campus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8348134-C5B1-78D2-985D-98A5584A6F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556" b="5556"/>
          <a:stretch/>
        </p:blipFill>
        <p:spPr>
          <a:xfrm rot="5400000">
            <a:off x="-1143000" y="1408113"/>
            <a:ext cx="6858000" cy="4572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68CAA-005D-4EAC-F4C0-5D7841BA0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3,114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042BB-8DD4-FF2D-8D94-C8114E7B93C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2024 - Year</a:t>
            </a:r>
          </a:p>
          <a:p>
            <a:r>
              <a:rPr lang="en-US"/>
              <a:t>Direct Community Intakes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85ECA-1813-5B92-0537-C6805AFB5F2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686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552D0C-043C-763D-7AC3-F3837D0354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Direct Community Intakes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95B736-3417-0B81-FA0E-CB56446ABC1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4,275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A42BA0-7120-18B0-544C-D68E506CB4B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Year</a:t>
            </a:r>
          </a:p>
          <a:p>
            <a:r>
              <a:rPr lang="en-US"/>
              <a:t>Transfers from WCRAS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915B67-14EC-88B6-93F4-C4405312012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/>
              <a:t>719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9DB19C-8A47-3DDF-3674-A284BAC8435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83577" y="5694948"/>
            <a:ext cx="2499586" cy="635868"/>
          </a:xfrm>
        </p:spPr>
        <p:txBody>
          <a:bodyPr/>
          <a:lstStyle/>
          <a:p>
            <a:r>
              <a:rPr lang="en-US"/>
              <a:t>2025 – Q1</a:t>
            </a:r>
          </a:p>
          <a:p>
            <a:r>
              <a:rPr lang="en-US"/>
              <a:t>Transfers from WCRAS</a:t>
            </a:r>
          </a:p>
        </p:txBody>
      </p:sp>
    </p:spTree>
    <p:extLst>
      <p:ext uri="{BB962C8B-B14F-4D97-AF65-F5344CB8AC3E}">
        <p14:creationId xmlns:p14="http://schemas.microsoft.com/office/powerpoint/2010/main" val="297072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B4C5-572D-6777-9064-541A04EE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WCRAS Transfers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F08661-C627-51ED-EBE5-70FF917F9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383588"/>
              </p:ext>
            </p:extLst>
          </p:nvPr>
        </p:nvGraphicFramePr>
        <p:xfrm>
          <a:off x="914400" y="1828800"/>
          <a:ext cx="4572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3C1328-8F6B-4073-A299-B03FE5DC40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465830"/>
              </p:ext>
            </p:extLst>
          </p:nvPr>
        </p:nvGraphicFramePr>
        <p:xfrm>
          <a:off x="6400800" y="1828800"/>
          <a:ext cx="4572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5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4F5DB-4EBB-9D0E-F31A-1D2DF713A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FDA5-6A71-F0DE-84D7-55254833D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Community Intakes</a:t>
            </a:r>
            <a:br>
              <a:rPr lang="en-US"/>
            </a:br>
            <a:r>
              <a:rPr lang="en-US"/>
              <a:t>Reno Campus – Good Samaritan Strays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0A8681A-5CC8-03F5-0E69-A1EF0B6E46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556" b="5556"/>
          <a:stretch/>
        </p:blipFill>
        <p:spPr>
          <a:xfrm rot="5400000">
            <a:off x="-1143000" y="1408113"/>
            <a:ext cx="6858000" cy="4572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862BA-CD1F-FC38-D6AD-400059503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8A255-DC47-BFD7-D353-FA6397C4D76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Q1</a:t>
            </a:r>
          </a:p>
          <a:p>
            <a:r>
              <a:rPr lang="en-US"/>
              <a:t>Good Samaritan Strays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0C07C3-C322-0104-DAD5-A2660EF241F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45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376D56-ABB2-62D8-D2CC-DDA226B609F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Good Samaritan Strays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B9ADD5-33D9-75F7-26AC-45D0201896C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1,099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77B9BE-A5BB-DC4F-0276-896626A240D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Year</a:t>
            </a:r>
          </a:p>
          <a:p>
            <a:r>
              <a:rPr lang="en-US"/>
              <a:t>Good Samaritan Strays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520C7C-C267-3FF3-B308-0AE1AD2C536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/>
              <a:t>45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6CFBCF-EA6F-AE20-B9F1-EE920F578FA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83577" y="5694948"/>
            <a:ext cx="2499586" cy="635868"/>
          </a:xfrm>
        </p:spPr>
        <p:txBody>
          <a:bodyPr/>
          <a:lstStyle/>
          <a:p>
            <a:r>
              <a:rPr lang="en-US"/>
              <a:t>2025 – YTD</a:t>
            </a:r>
          </a:p>
          <a:p>
            <a:r>
              <a:rPr lang="en-US"/>
              <a:t>Good Samaritan Strays</a:t>
            </a:r>
          </a:p>
        </p:txBody>
      </p:sp>
    </p:spTree>
    <p:extLst>
      <p:ext uri="{BB962C8B-B14F-4D97-AF65-F5344CB8AC3E}">
        <p14:creationId xmlns:p14="http://schemas.microsoft.com/office/powerpoint/2010/main" val="422556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8E64-7FDC-26FA-E099-3DAB20C3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unito"/>
              </a:rPr>
              <a:t>Day 1 with NHS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06357-382F-6D05-269D-2B3A9AABF5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877" y="2076238"/>
            <a:ext cx="5977870" cy="1130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>
                <a:latin typeface="Open Sans"/>
                <a:ea typeface="Open Sans"/>
                <a:cs typeface="Open Sans"/>
              </a:rPr>
              <a:t>4 newborn kittens presented to clinic as a Good Samaritan Stray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52838-9FD8-E551-0495-2D7F6E267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877" y="3428150"/>
            <a:ext cx="5977870" cy="75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All 4 were wrapped in their umbilical cords</a:t>
            </a:r>
            <a:endParaRPr lang="en-US" dirty="0"/>
          </a:p>
        </p:txBody>
      </p:sp>
      <p:pic>
        <p:nvPicPr>
          <p:cNvPr id="6" name="Picture Placeholder 5" descr="A hand holding a small animal&#10;&#10;AI-generated content may be incorrect.">
            <a:extLst>
              <a:ext uri="{FF2B5EF4-FFF2-40B4-BE49-F238E27FC236}">
                <a16:creationId xmlns:a16="http://schemas.microsoft.com/office/drawing/2014/main" id="{D11C329C-D916-328D-6E19-1904A413BFA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1940" r="249" b="9476"/>
          <a:stretch/>
        </p:blipFill>
        <p:spPr>
          <a:xfrm>
            <a:off x="7781908" y="791873"/>
            <a:ext cx="5052739" cy="5205099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5C93155-FD0F-F91D-4BFD-8E35A5B4AD9E}"/>
              </a:ext>
            </a:extLst>
          </p:cNvPr>
          <p:cNvSpPr txBox="1">
            <a:spLocks/>
          </p:cNvSpPr>
          <p:nvPr/>
        </p:nvSpPr>
        <p:spPr>
          <a:xfrm>
            <a:off x="853877" y="4411823"/>
            <a:ext cx="5977870" cy="75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Medical team worked to untangle them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14C7B26-116E-4A90-9673-537A6AFC8D71}"/>
              </a:ext>
            </a:extLst>
          </p:cNvPr>
          <p:cNvSpPr txBox="1">
            <a:spLocks/>
          </p:cNvSpPr>
          <p:nvPr/>
        </p:nvSpPr>
        <p:spPr>
          <a:xfrm>
            <a:off x="853877" y="5395495"/>
            <a:ext cx="5977870" cy="75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Unfortunately, only Nightshade made it</a:t>
            </a:r>
          </a:p>
        </p:txBody>
      </p:sp>
    </p:spTree>
    <p:extLst>
      <p:ext uri="{BB962C8B-B14F-4D97-AF65-F5344CB8AC3E}">
        <p14:creationId xmlns:p14="http://schemas.microsoft.com/office/powerpoint/2010/main" val="346838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142C-B3DD-5180-2CBF-2124586D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8E9B-F42C-6848-10AB-CEA3B2E5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Reno Intakes - Cats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3C068-E48A-3981-6F17-2A0B31F4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10972800" cy="32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E35A2-BA40-FDFB-E733-2A72B1C5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4A5E-98E1-E56A-BBC9-D4B45A9E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Reno Intakes - Dogs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D50D6-19FD-6252-AD2D-59FC05CE2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10972800" cy="32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FD56-70E4-9CC4-75A3-562B3883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B316-FD38-205C-85E1-26235690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Length of Stay</a:t>
            </a:r>
            <a:br>
              <a:rPr lang="en-US"/>
            </a:br>
            <a:r>
              <a:rPr lang="en-US"/>
              <a:t>Reno Campus – Cats / Dogs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7D1AFDB-90D7-0CB3-1295-3A123902D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6" r="5556"/>
          <a:stretch/>
        </p:blipFill>
        <p:spPr>
          <a:xfrm>
            <a:off x="0" y="265113"/>
            <a:ext cx="457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F80B-952E-5743-378A-E30BDEB1C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6188" y="2937344"/>
            <a:ext cx="3577389" cy="635868"/>
          </a:xfrm>
        </p:spPr>
        <p:txBody>
          <a:bodyPr/>
          <a:lstStyle/>
          <a:p>
            <a:r>
              <a:rPr lang="en-US" sz="4000"/>
              <a:t>18.3 / 19.6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C99A9-8454-0F07-5613-5A9E7978827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2024 – Q1</a:t>
            </a:r>
          </a:p>
          <a:p>
            <a:r>
              <a:rPr lang="en-US"/>
              <a:t>Average (Cats / Dogs)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CE3DE9-20DF-2466-1549-F6ACA67AFA8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983577" y="2937344"/>
            <a:ext cx="3208423" cy="635868"/>
          </a:xfrm>
        </p:spPr>
        <p:txBody>
          <a:bodyPr/>
          <a:lstStyle/>
          <a:p>
            <a:r>
              <a:rPr lang="en-US" sz="4000"/>
              <a:t>12.6 / 14.7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5A255C-B649-3741-88C2-EFF2C172A15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2025 – Q1</a:t>
            </a:r>
          </a:p>
          <a:p>
            <a:r>
              <a:rPr lang="en-US"/>
              <a:t>Average (Cats / Dogs)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F5D55E-23B8-74FA-1D0E-5CF3C7A92E0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406188" y="4830312"/>
            <a:ext cx="3433012" cy="635868"/>
          </a:xfrm>
        </p:spPr>
        <p:txBody>
          <a:bodyPr/>
          <a:lstStyle/>
          <a:p>
            <a:r>
              <a:rPr lang="en-US" sz="4000"/>
              <a:t>79% / 74%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BA7969-1B36-C16D-75CC-9B6FC16932B2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2024 – Q1</a:t>
            </a:r>
          </a:p>
          <a:p>
            <a:r>
              <a:rPr lang="en-US"/>
              <a:t>% Outcomes in 0 to 14 days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81C7DF-5AD1-B71F-3BEE-99F40BC1C83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83577" y="4830312"/>
            <a:ext cx="3433012" cy="635868"/>
          </a:xfrm>
        </p:spPr>
        <p:txBody>
          <a:bodyPr/>
          <a:lstStyle/>
          <a:p>
            <a:r>
              <a:rPr lang="en-US" sz="4000"/>
              <a:t>77% / 76%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1DA11B-CA0C-9591-E5FD-79AE1759922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83577" y="5694948"/>
            <a:ext cx="2499586" cy="635868"/>
          </a:xfrm>
        </p:spPr>
        <p:txBody>
          <a:bodyPr/>
          <a:lstStyle/>
          <a:p>
            <a:r>
              <a:rPr lang="en-US"/>
              <a:t>2025 – Q1</a:t>
            </a:r>
          </a:p>
          <a:p>
            <a:r>
              <a:rPr lang="en-US"/>
              <a:t>% Outcomes in 0 to 14 days </a:t>
            </a:r>
          </a:p>
        </p:txBody>
      </p:sp>
    </p:spTree>
    <p:extLst>
      <p:ext uri="{BB962C8B-B14F-4D97-AF65-F5344CB8AC3E}">
        <p14:creationId xmlns:p14="http://schemas.microsoft.com/office/powerpoint/2010/main" val="12054166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HS">
      <a:dk1>
        <a:srgbClr val="203A48"/>
      </a:dk1>
      <a:lt1>
        <a:srgbClr val="FFFFFF"/>
      </a:lt1>
      <a:dk2>
        <a:srgbClr val="203A48"/>
      </a:dk2>
      <a:lt2>
        <a:srgbClr val="EEE2D2"/>
      </a:lt2>
      <a:accent1>
        <a:srgbClr val="203A48"/>
      </a:accent1>
      <a:accent2>
        <a:srgbClr val="FF5A60"/>
      </a:accent2>
      <a:accent3>
        <a:srgbClr val="016A68"/>
      </a:accent3>
      <a:accent4>
        <a:srgbClr val="EEE2D2"/>
      </a:accent4>
      <a:accent5>
        <a:srgbClr val="17719B"/>
      </a:accent5>
      <a:accent6>
        <a:srgbClr val="E67A23"/>
      </a:accent6>
      <a:hlink>
        <a:srgbClr val="FF5A60"/>
      </a:hlink>
      <a:folHlink>
        <a:srgbClr val="FF5A6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CB54A0D-D71D-F640-B037-57EEC5C48BF5}" vid="{8BF4300E-F50C-5D41-9ECD-05AB6DC5F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2712D04121847A62BF854DD05C2E7" ma:contentTypeVersion="16" ma:contentTypeDescription="Create a new document." ma:contentTypeScope="" ma:versionID="2401a428157bd6e001f289296cd82b75">
  <xsd:schema xmlns:xsd="http://www.w3.org/2001/XMLSchema" xmlns:xs="http://www.w3.org/2001/XMLSchema" xmlns:p="http://schemas.microsoft.com/office/2006/metadata/properties" xmlns:ns2="d7791031-27d8-4049-8eb8-3cd5ff8d780d" xmlns:ns3="1e6b2cd4-2997-4ceb-bd79-25cabe6aed1f" targetNamespace="http://schemas.microsoft.com/office/2006/metadata/properties" ma:root="true" ma:fieldsID="0f1d087ebca0183fd7ffa7bbd8774414" ns2:_="" ns3:_="">
    <xsd:import namespace="d7791031-27d8-4049-8eb8-3cd5ff8d780d"/>
    <xsd:import namespace="1e6b2cd4-2997-4ceb-bd79-25cabe6aed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91031-27d8-4049-8eb8-3cd5ff8d78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96cd36-94d4-4e85-9ac5-89a88073614d}" ma:internalName="TaxCatchAll" ma:showField="CatchAllData" ma:web="d7791031-27d8-4049-8eb8-3cd5ff8d7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2cd4-2997-4ceb-bd79-25cabe6aed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6b2cd4-2997-4ceb-bd79-25cabe6aed1f">
      <Terms xmlns="http://schemas.microsoft.com/office/infopath/2007/PartnerControls"/>
    </lcf76f155ced4ddcb4097134ff3c332f>
    <TaxCatchAll xmlns="d7791031-27d8-4049-8eb8-3cd5ff8d780d" xsi:nil="true"/>
  </documentManagement>
</p:properties>
</file>

<file path=customXml/itemProps1.xml><?xml version="1.0" encoding="utf-8"?>
<ds:datastoreItem xmlns:ds="http://schemas.openxmlformats.org/officeDocument/2006/customXml" ds:itemID="{876CD348-808A-4EF0-8B5A-6A11D81DFA51}"/>
</file>

<file path=customXml/itemProps2.xml><?xml version="1.0" encoding="utf-8"?>
<ds:datastoreItem xmlns:ds="http://schemas.openxmlformats.org/officeDocument/2006/customXml" ds:itemID="{C0EB116F-ED9C-4AAF-88B7-65B04745970D}"/>
</file>

<file path=customXml/itemProps3.xml><?xml version="1.0" encoding="utf-8"?>
<ds:datastoreItem xmlns:ds="http://schemas.openxmlformats.org/officeDocument/2006/customXml" ds:itemID="{4BD18F11-9F21-4E64-8DE0-ED8834AF4EA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679</Words>
  <Application>Microsoft Office PowerPoint</Application>
  <PresentationFormat>Widescreen</PresentationFormat>
  <Paragraphs>128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Custom Design</vt:lpstr>
      <vt:lpstr>Organizational Updates</vt:lpstr>
      <vt:lpstr>Organizational Updates</vt:lpstr>
      <vt:lpstr>Community Intakes Reno Campus</vt:lpstr>
      <vt:lpstr>WCRAS Transfers</vt:lpstr>
      <vt:lpstr>Community Intakes Reno Campus – Good Samaritan Strays</vt:lpstr>
      <vt:lpstr>Day 1 with NHS</vt:lpstr>
      <vt:lpstr>Reno Intakes - Cats</vt:lpstr>
      <vt:lpstr>Reno Intakes - Dogs</vt:lpstr>
      <vt:lpstr>Length of Stay Reno Campus – Cats / Dogs</vt:lpstr>
      <vt:lpstr>Length of Stay - Cats</vt:lpstr>
      <vt:lpstr>Length of Stay - Dogs</vt:lpstr>
      <vt:lpstr>Day 9 with NHS</vt:lpstr>
      <vt:lpstr>Day 43 with NHS</vt:lpstr>
      <vt:lpstr>Day 47 with NHS</vt:lpstr>
      <vt:lpstr>Adoptions Reno Campus</vt:lpstr>
      <vt:lpstr>Day 55 post NHS</vt:lpstr>
      <vt:lpstr>Outcomes - Cats</vt:lpstr>
      <vt:lpstr>Outcomes - Dogs</vt:lpstr>
      <vt:lpstr>Dr. Fitzpatrick</vt:lpstr>
      <vt:lpstr>Public Clinic Reno Campus</vt:lpstr>
      <vt:lpstr>Reno Public Clinic</vt:lpstr>
      <vt:lpstr>PowerPoint Presentation</vt:lpstr>
      <vt:lpstr>Pets of the Homeless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Chisam</dc:creator>
  <cp:lastModifiedBy>Trent Bingham</cp:lastModifiedBy>
  <cp:revision>2</cp:revision>
  <dcterms:created xsi:type="dcterms:W3CDTF">2024-12-06T01:39:24Z</dcterms:created>
  <dcterms:modified xsi:type="dcterms:W3CDTF">2025-05-09T16:35:42Z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0x0101002BE2712D04121847A62BF854DD05C2E7</vt:lpwstr>
  </property>
</Properties>
</file>